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85C4A90-7712-AF18-E0C3-82BBD71F31AD}" name="SKELTON, Nathan (NHS LANCASHIRE AND SOUTH CUMBRIA ICB - 00R)" initials="SN(LASCI0" userId="S::nathan.skelton@nhs.net::344af794-ac67-4804-9b3f-8b0e2fd5965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DB2A"/>
    <a:srgbClr val="77CCCC"/>
    <a:srgbClr val="F68D2C"/>
    <a:srgbClr val="EF48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ED9322-AF0C-4D14-A7A6-986AEAE8EED4}" v="3" dt="2023-12-12T12:08:19.216"/>
    <p1510:client id="{798DE26D-EADC-48E8-BF66-A04D61B7B68C}" v="220" dt="2023-12-12T11:57:36.6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14" y="8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17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KELTON, Nathan (NHS LANCASHIRE AND SOUTH CUMBRIA ICB - 00R)" userId="344af794-ac67-4804-9b3f-8b0e2fd5965c" providerId="ADAL" clId="{798DE26D-EADC-48E8-BF66-A04D61B7B68C}"/>
    <pc:docChg chg="undo custSel modSld">
      <pc:chgData name="SKELTON, Nathan (NHS LANCASHIRE AND SOUTH CUMBRIA ICB - 00R)" userId="344af794-ac67-4804-9b3f-8b0e2fd5965c" providerId="ADAL" clId="{798DE26D-EADC-48E8-BF66-A04D61B7B68C}" dt="2023-12-12T11:52:14.016" v="350" actId="404"/>
      <pc:docMkLst>
        <pc:docMk/>
      </pc:docMkLst>
      <pc:sldChg chg="modSp mod">
        <pc:chgData name="SKELTON, Nathan (NHS LANCASHIRE AND SOUTH CUMBRIA ICB - 00R)" userId="344af794-ac67-4804-9b3f-8b0e2fd5965c" providerId="ADAL" clId="{798DE26D-EADC-48E8-BF66-A04D61B7B68C}" dt="2023-12-12T11:29:16.412" v="219" actId="2711"/>
        <pc:sldMkLst>
          <pc:docMk/>
          <pc:sldMk cId="718112729" sldId="260"/>
        </pc:sldMkLst>
        <pc:spChg chg="mod">
          <ac:chgData name="SKELTON, Nathan (NHS LANCASHIRE AND SOUTH CUMBRIA ICB - 00R)" userId="344af794-ac67-4804-9b3f-8b0e2fd5965c" providerId="ADAL" clId="{798DE26D-EADC-48E8-BF66-A04D61B7B68C}" dt="2023-12-12T11:29:08.237" v="218" actId="113"/>
          <ac:spMkLst>
            <pc:docMk/>
            <pc:sldMk cId="718112729" sldId="260"/>
            <ac:spMk id="8" creationId="{BC59ECB2-0F7E-C65B-7E67-37555752C146}"/>
          </ac:spMkLst>
        </pc:spChg>
        <pc:spChg chg="mod">
          <ac:chgData name="SKELTON, Nathan (NHS LANCASHIRE AND SOUTH CUMBRIA ICB - 00R)" userId="344af794-ac67-4804-9b3f-8b0e2fd5965c" providerId="ADAL" clId="{798DE26D-EADC-48E8-BF66-A04D61B7B68C}" dt="2023-12-12T11:29:16.412" v="219" actId="2711"/>
          <ac:spMkLst>
            <pc:docMk/>
            <pc:sldMk cId="718112729" sldId="260"/>
            <ac:spMk id="9" creationId="{7AA1C36C-A7DB-2CAC-755E-2FB82E6D15EE}"/>
          </ac:spMkLst>
        </pc:spChg>
      </pc:sldChg>
      <pc:sldChg chg="addSp delSp modSp mod modAnim">
        <pc:chgData name="SKELTON, Nathan (NHS LANCASHIRE AND SOUTH CUMBRIA ICB - 00R)" userId="344af794-ac67-4804-9b3f-8b0e2fd5965c" providerId="ADAL" clId="{798DE26D-EADC-48E8-BF66-A04D61B7B68C}" dt="2023-12-12T11:49:57.385" v="326"/>
        <pc:sldMkLst>
          <pc:docMk/>
          <pc:sldMk cId="591462352" sldId="261"/>
        </pc:sldMkLst>
        <pc:spChg chg="mod">
          <ac:chgData name="SKELTON, Nathan (NHS LANCASHIRE AND SOUTH CUMBRIA ICB - 00R)" userId="344af794-ac67-4804-9b3f-8b0e2fd5965c" providerId="ADAL" clId="{798DE26D-EADC-48E8-BF66-A04D61B7B68C}" dt="2023-12-12T11:29:29.033" v="221" actId="113"/>
          <ac:spMkLst>
            <pc:docMk/>
            <pc:sldMk cId="591462352" sldId="261"/>
            <ac:spMk id="3" creationId="{E1E087FA-7B58-17B2-0089-AC364D0F00DE}"/>
          </ac:spMkLst>
        </pc:spChg>
        <pc:spChg chg="mod">
          <ac:chgData name="SKELTON, Nathan (NHS LANCASHIRE AND SOUTH CUMBRIA ICB - 00R)" userId="344af794-ac67-4804-9b3f-8b0e2fd5965c" providerId="ADAL" clId="{798DE26D-EADC-48E8-BF66-A04D61B7B68C}" dt="2023-12-12T11:29:35.997" v="222" actId="2711"/>
          <ac:spMkLst>
            <pc:docMk/>
            <pc:sldMk cId="591462352" sldId="261"/>
            <ac:spMk id="11" creationId="{943F00AC-4A8F-C88A-BE97-7D0B3C9D1A18}"/>
          </ac:spMkLst>
        </pc:spChg>
        <pc:spChg chg="mod">
          <ac:chgData name="SKELTON, Nathan (NHS LANCASHIRE AND SOUTH CUMBRIA ICB - 00R)" userId="344af794-ac67-4804-9b3f-8b0e2fd5965c" providerId="ADAL" clId="{798DE26D-EADC-48E8-BF66-A04D61B7B68C}" dt="2023-12-12T11:45:34.182" v="279" actId="164"/>
          <ac:spMkLst>
            <pc:docMk/>
            <pc:sldMk cId="591462352" sldId="261"/>
            <ac:spMk id="12" creationId="{55D29C46-2E6B-5C5A-21B3-245BAAA7441E}"/>
          </ac:spMkLst>
        </pc:spChg>
        <pc:spChg chg="mod topLvl">
          <ac:chgData name="SKELTON, Nathan (NHS LANCASHIRE AND SOUTH CUMBRIA ICB - 00R)" userId="344af794-ac67-4804-9b3f-8b0e2fd5965c" providerId="ADAL" clId="{798DE26D-EADC-48E8-BF66-A04D61B7B68C}" dt="2023-12-12T11:30:04.959" v="224" actId="1076"/>
          <ac:spMkLst>
            <pc:docMk/>
            <pc:sldMk cId="591462352" sldId="261"/>
            <ac:spMk id="14" creationId="{0C3D7C48-10E3-F6DC-9775-5D3F938EFB78}"/>
          </ac:spMkLst>
        </pc:spChg>
        <pc:spChg chg="mod topLvl">
          <ac:chgData name="SKELTON, Nathan (NHS LANCASHIRE AND SOUTH CUMBRIA ICB - 00R)" userId="344af794-ac67-4804-9b3f-8b0e2fd5965c" providerId="ADAL" clId="{798DE26D-EADC-48E8-BF66-A04D61B7B68C}" dt="2023-12-12T10:49:21.810" v="187" actId="1076"/>
          <ac:spMkLst>
            <pc:docMk/>
            <pc:sldMk cId="591462352" sldId="261"/>
            <ac:spMk id="16" creationId="{1516780D-1879-5F6D-4516-C01DEEE9C663}"/>
          </ac:spMkLst>
        </pc:spChg>
        <pc:spChg chg="del">
          <ac:chgData name="SKELTON, Nathan (NHS LANCASHIRE AND SOUTH CUMBRIA ICB - 00R)" userId="344af794-ac67-4804-9b3f-8b0e2fd5965c" providerId="ADAL" clId="{798DE26D-EADC-48E8-BF66-A04D61B7B68C}" dt="2023-12-12T11:33:58.776" v="232" actId="478"/>
          <ac:spMkLst>
            <pc:docMk/>
            <pc:sldMk cId="591462352" sldId="261"/>
            <ac:spMk id="20" creationId="{310AD061-03C3-E72D-5F8A-0980073081B8}"/>
          </ac:spMkLst>
        </pc:spChg>
        <pc:spChg chg="mod">
          <ac:chgData name="SKELTON, Nathan (NHS LANCASHIRE AND SOUTH CUMBRIA ICB - 00R)" userId="344af794-ac67-4804-9b3f-8b0e2fd5965c" providerId="ADAL" clId="{798DE26D-EADC-48E8-BF66-A04D61B7B68C}" dt="2023-12-12T11:30:19.179" v="225" actId="2711"/>
          <ac:spMkLst>
            <pc:docMk/>
            <pc:sldMk cId="591462352" sldId="261"/>
            <ac:spMk id="26" creationId="{B8876894-E3ED-06FF-D830-C43A926CB294}"/>
          </ac:spMkLst>
        </pc:spChg>
        <pc:spChg chg="mod">
          <ac:chgData name="SKELTON, Nathan (NHS LANCASHIRE AND SOUTH CUMBRIA ICB - 00R)" userId="344af794-ac67-4804-9b3f-8b0e2fd5965c" providerId="ADAL" clId="{798DE26D-EADC-48E8-BF66-A04D61B7B68C}" dt="2023-12-12T11:30:26.317" v="226" actId="2711"/>
          <ac:spMkLst>
            <pc:docMk/>
            <pc:sldMk cId="591462352" sldId="261"/>
            <ac:spMk id="27" creationId="{03CE417D-69A6-5A49-3CB9-812437FC5B36}"/>
          </ac:spMkLst>
        </pc:spChg>
        <pc:spChg chg="mod topLvl">
          <ac:chgData name="SKELTON, Nathan (NHS LANCASHIRE AND SOUTH CUMBRIA ICB - 00R)" userId="344af794-ac67-4804-9b3f-8b0e2fd5965c" providerId="ADAL" clId="{798DE26D-EADC-48E8-BF66-A04D61B7B68C}" dt="2023-12-12T11:30:33.692" v="227" actId="2711"/>
          <ac:spMkLst>
            <pc:docMk/>
            <pc:sldMk cId="591462352" sldId="261"/>
            <ac:spMk id="28" creationId="{7478110A-2BEC-199C-C325-F895E233C55D}"/>
          </ac:spMkLst>
        </pc:spChg>
        <pc:spChg chg="mod">
          <ac:chgData name="SKELTON, Nathan (NHS LANCASHIRE AND SOUTH CUMBRIA ICB - 00R)" userId="344af794-ac67-4804-9b3f-8b0e2fd5965c" providerId="ADAL" clId="{798DE26D-EADC-48E8-BF66-A04D61B7B68C}" dt="2023-12-12T11:30:41.527" v="228" actId="2711"/>
          <ac:spMkLst>
            <pc:docMk/>
            <pc:sldMk cId="591462352" sldId="261"/>
            <ac:spMk id="29" creationId="{F68B79A1-9847-E88C-EB6B-5E8D67BDDDBF}"/>
          </ac:spMkLst>
        </pc:spChg>
        <pc:spChg chg="mod">
          <ac:chgData name="SKELTON, Nathan (NHS LANCASHIRE AND SOUTH CUMBRIA ICB - 00R)" userId="344af794-ac67-4804-9b3f-8b0e2fd5965c" providerId="ADAL" clId="{798DE26D-EADC-48E8-BF66-A04D61B7B68C}" dt="2023-12-12T11:30:55.950" v="230" actId="2711"/>
          <ac:spMkLst>
            <pc:docMk/>
            <pc:sldMk cId="591462352" sldId="261"/>
            <ac:spMk id="30" creationId="{06F2181F-FB51-576D-3116-FDF7F978BAD0}"/>
          </ac:spMkLst>
        </pc:spChg>
        <pc:spChg chg="mod topLvl">
          <ac:chgData name="SKELTON, Nathan (NHS LANCASHIRE AND SOUTH CUMBRIA ICB - 00R)" userId="344af794-ac67-4804-9b3f-8b0e2fd5965c" providerId="ADAL" clId="{798DE26D-EADC-48E8-BF66-A04D61B7B68C}" dt="2023-12-12T11:30:49.031" v="229" actId="2711"/>
          <ac:spMkLst>
            <pc:docMk/>
            <pc:sldMk cId="591462352" sldId="261"/>
            <ac:spMk id="31" creationId="{D22A99D8-C197-2C53-F29E-79454CD64F66}"/>
          </ac:spMkLst>
        </pc:spChg>
        <pc:spChg chg="mod">
          <ac:chgData name="SKELTON, Nathan (NHS LANCASHIRE AND SOUTH CUMBRIA ICB - 00R)" userId="344af794-ac67-4804-9b3f-8b0e2fd5965c" providerId="ADAL" clId="{798DE26D-EADC-48E8-BF66-A04D61B7B68C}" dt="2023-12-12T11:31:02.947" v="231" actId="2711"/>
          <ac:spMkLst>
            <pc:docMk/>
            <pc:sldMk cId="591462352" sldId="261"/>
            <ac:spMk id="32" creationId="{50A600B9-6645-0456-C968-EFB05FC5F632}"/>
          </ac:spMkLst>
        </pc:spChg>
        <pc:spChg chg="add del">
          <ac:chgData name="SKELTON, Nathan (NHS LANCASHIRE AND SOUTH CUMBRIA ICB - 00R)" userId="344af794-ac67-4804-9b3f-8b0e2fd5965c" providerId="ADAL" clId="{798DE26D-EADC-48E8-BF66-A04D61B7B68C}" dt="2023-12-12T11:44:31.744" v="271" actId="22"/>
          <ac:spMkLst>
            <pc:docMk/>
            <pc:sldMk cId="591462352" sldId="261"/>
            <ac:spMk id="39" creationId="{74291539-D64F-FCE3-DCBC-5C01047E0A8C}"/>
          </ac:spMkLst>
        </pc:spChg>
        <pc:grpChg chg="del mod">
          <ac:chgData name="SKELTON, Nathan (NHS LANCASHIRE AND SOUTH CUMBRIA ICB - 00R)" userId="344af794-ac67-4804-9b3f-8b0e2fd5965c" providerId="ADAL" clId="{798DE26D-EADC-48E8-BF66-A04D61B7B68C}" dt="2023-12-12T10:48:11.570" v="123" actId="165"/>
          <ac:grpSpMkLst>
            <pc:docMk/>
            <pc:sldMk cId="591462352" sldId="261"/>
            <ac:grpSpMk id="2" creationId="{5ABADA5B-47BA-7488-585A-E3BCCC3875D2}"/>
          </ac:grpSpMkLst>
        </pc:grpChg>
        <pc:grpChg chg="mod">
          <ac:chgData name="SKELTON, Nathan (NHS LANCASHIRE AND SOUTH CUMBRIA ICB - 00R)" userId="344af794-ac67-4804-9b3f-8b0e2fd5965c" providerId="ADAL" clId="{798DE26D-EADC-48E8-BF66-A04D61B7B68C}" dt="2023-12-12T10:49:11.784" v="186" actId="1038"/>
          <ac:grpSpMkLst>
            <pc:docMk/>
            <pc:sldMk cId="591462352" sldId="261"/>
            <ac:grpSpMk id="4" creationId="{0FCADD08-4154-F4DA-AA56-8D4BD41693E0}"/>
          </ac:grpSpMkLst>
        </pc:grpChg>
        <pc:grpChg chg="del mod">
          <ac:chgData name="SKELTON, Nathan (NHS LANCASHIRE AND SOUTH CUMBRIA ICB - 00R)" userId="344af794-ac67-4804-9b3f-8b0e2fd5965c" providerId="ADAL" clId="{798DE26D-EADC-48E8-BF66-A04D61B7B68C}" dt="2023-12-12T10:48:38.008" v="129" actId="165"/>
          <ac:grpSpMkLst>
            <pc:docMk/>
            <pc:sldMk cId="591462352" sldId="261"/>
            <ac:grpSpMk id="18" creationId="{F057E14F-7860-0B48-AF50-B5BF3EFCE14A}"/>
          </ac:grpSpMkLst>
        </pc:grpChg>
        <pc:grpChg chg="add mod">
          <ac:chgData name="SKELTON, Nathan (NHS LANCASHIRE AND SOUTH CUMBRIA ICB - 00R)" userId="344af794-ac67-4804-9b3f-8b0e2fd5965c" providerId="ADAL" clId="{798DE26D-EADC-48E8-BF66-A04D61B7B68C}" dt="2023-12-12T10:49:11.784" v="186" actId="1038"/>
          <ac:grpSpMkLst>
            <pc:docMk/>
            <pc:sldMk cId="591462352" sldId="261"/>
            <ac:grpSpMk id="22" creationId="{3371C519-4C85-017C-95D1-2D840571637D}"/>
          </ac:grpSpMkLst>
        </pc:grpChg>
        <pc:grpChg chg="add mod">
          <ac:chgData name="SKELTON, Nathan (NHS LANCASHIRE AND SOUTH CUMBRIA ICB - 00R)" userId="344af794-ac67-4804-9b3f-8b0e2fd5965c" providerId="ADAL" clId="{798DE26D-EADC-48E8-BF66-A04D61B7B68C}" dt="2023-12-12T10:49:11.784" v="186" actId="1038"/>
          <ac:grpSpMkLst>
            <pc:docMk/>
            <pc:sldMk cId="591462352" sldId="261"/>
            <ac:grpSpMk id="24" creationId="{4AA4458B-A06F-8AB9-5AE4-3677E1666897}"/>
          </ac:grpSpMkLst>
        </pc:grpChg>
        <pc:grpChg chg="mod">
          <ac:chgData name="SKELTON, Nathan (NHS LANCASHIRE AND SOUTH CUMBRIA ICB - 00R)" userId="344af794-ac67-4804-9b3f-8b0e2fd5965c" providerId="ADAL" clId="{798DE26D-EADC-48E8-BF66-A04D61B7B68C}" dt="2023-12-12T10:46:52.580" v="111" actId="14100"/>
          <ac:grpSpMkLst>
            <pc:docMk/>
            <pc:sldMk cId="591462352" sldId="261"/>
            <ac:grpSpMk id="33" creationId="{3519690C-4A35-FD02-74C1-EE4B2CDA780D}"/>
          </ac:grpSpMkLst>
        </pc:grpChg>
        <pc:grpChg chg="mod">
          <ac:chgData name="SKELTON, Nathan (NHS LANCASHIRE AND SOUTH CUMBRIA ICB - 00R)" userId="344af794-ac67-4804-9b3f-8b0e2fd5965c" providerId="ADAL" clId="{798DE26D-EADC-48E8-BF66-A04D61B7B68C}" dt="2023-12-12T10:49:11.784" v="186" actId="1038"/>
          <ac:grpSpMkLst>
            <pc:docMk/>
            <pc:sldMk cId="591462352" sldId="261"/>
            <ac:grpSpMk id="34" creationId="{0E0EEFE1-C14E-F597-5584-43CE040F1970}"/>
          </ac:grpSpMkLst>
        </pc:grpChg>
        <pc:grpChg chg="del mod">
          <ac:chgData name="SKELTON, Nathan (NHS LANCASHIRE AND SOUTH CUMBRIA ICB - 00R)" userId="344af794-ac67-4804-9b3f-8b0e2fd5965c" providerId="ADAL" clId="{798DE26D-EADC-48E8-BF66-A04D61B7B68C}" dt="2023-12-12T10:47:42.800" v="118" actId="165"/>
          <ac:grpSpMkLst>
            <pc:docMk/>
            <pc:sldMk cId="591462352" sldId="261"/>
            <ac:grpSpMk id="35" creationId="{743CDE39-5936-981D-7E1C-61F6AEDA682E}"/>
          </ac:grpSpMkLst>
        </pc:grpChg>
        <pc:grpChg chg="mod">
          <ac:chgData name="SKELTON, Nathan (NHS LANCASHIRE AND SOUTH CUMBRIA ICB - 00R)" userId="344af794-ac67-4804-9b3f-8b0e2fd5965c" providerId="ADAL" clId="{798DE26D-EADC-48E8-BF66-A04D61B7B68C}" dt="2023-12-12T10:49:11.784" v="186" actId="1038"/>
          <ac:grpSpMkLst>
            <pc:docMk/>
            <pc:sldMk cId="591462352" sldId="261"/>
            <ac:grpSpMk id="36" creationId="{53992467-B23A-F2BE-4FA6-BC3279BB9A0E}"/>
          </ac:grpSpMkLst>
        </pc:grpChg>
        <pc:grpChg chg="add mod">
          <ac:chgData name="SKELTON, Nathan (NHS LANCASHIRE AND SOUTH CUMBRIA ICB - 00R)" userId="344af794-ac67-4804-9b3f-8b0e2fd5965c" providerId="ADAL" clId="{798DE26D-EADC-48E8-BF66-A04D61B7B68C}" dt="2023-12-12T10:48:55.291" v="132" actId="338"/>
          <ac:grpSpMkLst>
            <pc:docMk/>
            <pc:sldMk cId="591462352" sldId="261"/>
            <ac:grpSpMk id="37" creationId="{40B942A9-BAFC-9446-41D4-FAB9FB7A8BDA}"/>
          </ac:grpSpMkLst>
        </pc:grpChg>
        <pc:grpChg chg="add mod">
          <ac:chgData name="SKELTON, Nathan (NHS LANCASHIRE AND SOUTH CUMBRIA ICB - 00R)" userId="344af794-ac67-4804-9b3f-8b0e2fd5965c" providerId="ADAL" clId="{798DE26D-EADC-48E8-BF66-A04D61B7B68C}" dt="2023-12-12T11:45:34.182" v="279" actId="164"/>
          <ac:grpSpMkLst>
            <pc:docMk/>
            <pc:sldMk cId="591462352" sldId="261"/>
            <ac:grpSpMk id="42" creationId="{B5ED414F-AA2F-8F36-D840-DFFBE1B44646}"/>
          </ac:grpSpMkLst>
        </pc:grpChg>
        <pc:picChg chg="mod topLvl">
          <ac:chgData name="SKELTON, Nathan (NHS LANCASHIRE AND SOUTH CUMBRIA ICB - 00R)" userId="344af794-ac67-4804-9b3f-8b0e2fd5965c" providerId="ADAL" clId="{798DE26D-EADC-48E8-BF66-A04D61B7B68C}" dt="2023-12-12T10:47:52.920" v="120" actId="338"/>
          <ac:picMkLst>
            <pc:docMk/>
            <pc:sldMk cId="591462352" sldId="261"/>
            <ac:picMk id="17" creationId="{25319B6E-7AB9-CA71-AE3F-63208DC671B4}"/>
          </ac:picMkLst>
        </pc:picChg>
        <pc:picChg chg="mod topLvl">
          <ac:chgData name="SKELTON, Nathan (NHS LANCASHIRE AND SOUTH CUMBRIA ICB - 00R)" userId="344af794-ac67-4804-9b3f-8b0e2fd5965c" providerId="ADAL" clId="{798DE26D-EADC-48E8-BF66-A04D61B7B68C}" dt="2023-12-12T10:48:21.724" v="125" actId="338"/>
          <ac:picMkLst>
            <pc:docMk/>
            <pc:sldMk cId="591462352" sldId="261"/>
            <ac:picMk id="23" creationId="{C516DDCB-D7BB-8419-9927-4DB599C5DCFE}"/>
          </ac:picMkLst>
        </pc:picChg>
        <pc:picChg chg="add mod modCrop">
          <ac:chgData name="SKELTON, Nathan (NHS LANCASHIRE AND SOUTH CUMBRIA ICB - 00R)" userId="344af794-ac67-4804-9b3f-8b0e2fd5965c" providerId="ADAL" clId="{798DE26D-EADC-48E8-BF66-A04D61B7B68C}" dt="2023-12-12T11:45:34.182" v="279" actId="164"/>
          <ac:picMkLst>
            <pc:docMk/>
            <pc:sldMk cId="591462352" sldId="261"/>
            <ac:picMk id="41" creationId="{435723A1-86BF-CB71-C63E-9A00CB5F9B84}"/>
          </ac:picMkLst>
        </pc:picChg>
      </pc:sldChg>
      <pc:sldChg chg="modSp mod">
        <pc:chgData name="SKELTON, Nathan (NHS LANCASHIRE AND SOUTH CUMBRIA ICB - 00R)" userId="344af794-ac67-4804-9b3f-8b0e2fd5965c" providerId="ADAL" clId="{798DE26D-EADC-48E8-BF66-A04D61B7B68C}" dt="2023-12-12T11:50:58.600" v="339" actId="20577"/>
        <pc:sldMkLst>
          <pc:docMk/>
          <pc:sldMk cId="2753392951" sldId="262"/>
        </pc:sldMkLst>
        <pc:spChg chg="mod">
          <ac:chgData name="SKELTON, Nathan (NHS LANCASHIRE AND SOUTH CUMBRIA ICB - 00R)" userId="344af794-ac67-4804-9b3f-8b0e2fd5965c" providerId="ADAL" clId="{798DE26D-EADC-48E8-BF66-A04D61B7B68C}" dt="2023-12-12T11:50:41.694" v="328" actId="113"/>
          <ac:spMkLst>
            <pc:docMk/>
            <pc:sldMk cId="2753392951" sldId="262"/>
            <ac:spMk id="3" creationId="{E1E087FA-7B58-17B2-0089-AC364D0F00DE}"/>
          </ac:spMkLst>
        </pc:spChg>
        <pc:spChg chg="mod">
          <ac:chgData name="SKELTON, Nathan (NHS LANCASHIRE AND SOUTH CUMBRIA ICB - 00R)" userId="344af794-ac67-4804-9b3f-8b0e2fd5965c" providerId="ADAL" clId="{798DE26D-EADC-48E8-BF66-A04D61B7B68C}" dt="2023-12-12T11:50:58.600" v="339" actId="20577"/>
          <ac:spMkLst>
            <pc:docMk/>
            <pc:sldMk cId="2753392951" sldId="262"/>
            <ac:spMk id="11" creationId="{943F00AC-4A8F-C88A-BE97-7D0B3C9D1A18}"/>
          </ac:spMkLst>
        </pc:spChg>
      </pc:sldChg>
      <pc:sldChg chg="modSp mod">
        <pc:chgData name="SKELTON, Nathan (NHS LANCASHIRE AND SOUTH CUMBRIA ICB - 00R)" userId="344af794-ac67-4804-9b3f-8b0e2fd5965c" providerId="ADAL" clId="{798DE26D-EADC-48E8-BF66-A04D61B7B68C}" dt="2023-12-12T11:51:27.041" v="343" actId="1076"/>
        <pc:sldMkLst>
          <pc:docMk/>
          <pc:sldMk cId="719365550" sldId="263"/>
        </pc:sldMkLst>
        <pc:spChg chg="mod">
          <ac:chgData name="SKELTON, Nathan (NHS LANCASHIRE AND SOUTH CUMBRIA ICB - 00R)" userId="344af794-ac67-4804-9b3f-8b0e2fd5965c" providerId="ADAL" clId="{798DE26D-EADC-48E8-BF66-A04D61B7B68C}" dt="2023-12-12T11:51:14.180" v="341" actId="113"/>
          <ac:spMkLst>
            <pc:docMk/>
            <pc:sldMk cId="719365550" sldId="263"/>
            <ac:spMk id="3" creationId="{E1E087FA-7B58-17B2-0089-AC364D0F00DE}"/>
          </ac:spMkLst>
        </pc:spChg>
        <pc:spChg chg="mod">
          <ac:chgData name="SKELTON, Nathan (NHS LANCASHIRE AND SOUTH CUMBRIA ICB - 00R)" userId="344af794-ac67-4804-9b3f-8b0e2fd5965c" providerId="ADAL" clId="{798DE26D-EADC-48E8-BF66-A04D61B7B68C}" dt="2023-12-12T11:51:27.041" v="343" actId="1076"/>
          <ac:spMkLst>
            <pc:docMk/>
            <pc:sldMk cId="719365550" sldId="263"/>
            <ac:spMk id="11" creationId="{943F00AC-4A8F-C88A-BE97-7D0B3C9D1A18}"/>
          </ac:spMkLst>
        </pc:spChg>
      </pc:sldChg>
      <pc:sldChg chg="modSp">
        <pc:chgData name="SKELTON, Nathan (NHS LANCASHIRE AND SOUTH CUMBRIA ICB - 00R)" userId="344af794-ac67-4804-9b3f-8b0e2fd5965c" providerId="ADAL" clId="{798DE26D-EADC-48E8-BF66-A04D61B7B68C}" dt="2023-12-12T11:51:42.311" v="346" actId="2711"/>
        <pc:sldMkLst>
          <pc:docMk/>
          <pc:sldMk cId="1656466569" sldId="264"/>
        </pc:sldMkLst>
        <pc:spChg chg="mod">
          <ac:chgData name="SKELTON, Nathan (NHS LANCASHIRE AND SOUTH CUMBRIA ICB - 00R)" userId="344af794-ac67-4804-9b3f-8b0e2fd5965c" providerId="ADAL" clId="{798DE26D-EADC-48E8-BF66-A04D61B7B68C}" dt="2023-12-12T11:51:36.287" v="345" actId="113"/>
          <ac:spMkLst>
            <pc:docMk/>
            <pc:sldMk cId="1656466569" sldId="264"/>
            <ac:spMk id="3" creationId="{E1E087FA-7B58-17B2-0089-AC364D0F00DE}"/>
          </ac:spMkLst>
        </pc:spChg>
        <pc:spChg chg="mod">
          <ac:chgData name="SKELTON, Nathan (NHS LANCASHIRE AND SOUTH CUMBRIA ICB - 00R)" userId="344af794-ac67-4804-9b3f-8b0e2fd5965c" providerId="ADAL" clId="{798DE26D-EADC-48E8-BF66-A04D61B7B68C}" dt="2023-12-12T11:51:42.311" v="346" actId="2711"/>
          <ac:spMkLst>
            <pc:docMk/>
            <pc:sldMk cId="1656466569" sldId="264"/>
            <ac:spMk id="11" creationId="{943F00AC-4A8F-C88A-BE97-7D0B3C9D1A18}"/>
          </ac:spMkLst>
        </pc:spChg>
      </pc:sldChg>
      <pc:sldChg chg="modSp mod">
        <pc:chgData name="SKELTON, Nathan (NHS LANCASHIRE AND SOUTH CUMBRIA ICB - 00R)" userId="344af794-ac67-4804-9b3f-8b0e2fd5965c" providerId="ADAL" clId="{798DE26D-EADC-48E8-BF66-A04D61B7B68C}" dt="2023-12-12T11:52:14.016" v="350" actId="404"/>
        <pc:sldMkLst>
          <pc:docMk/>
          <pc:sldMk cId="193824327" sldId="265"/>
        </pc:sldMkLst>
        <pc:spChg chg="mod">
          <ac:chgData name="SKELTON, Nathan (NHS LANCASHIRE AND SOUTH CUMBRIA ICB - 00R)" userId="344af794-ac67-4804-9b3f-8b0e2fd5965c" providerId="ADAL" clId="{798DE26D-EADC-48E8-BF66-A04D61B7B68C}" dt="2023-12-12T11:52:04.227" v="348" actId="113"/>
          <ac:spMkLst>
            <pc:docMk/>
            <pc:sldMk cId="193824327" sldId="265"/>
            <ac:spMk id="3" creationId="{E1E087FA-7B58-17B2-0089-AC364D0F00DE}"/>
          </ac:spMkLst>
        </pc:spChg>
        <pc:spChg chg="mod">
          <ac:chgData name="SKELTON, Nathan (NHS LANCASHIRE AND SOUTH CUMBRIA ICB - 00R)" userId="344af794-ac67-4804-9b3f-8b0e2fd5965c" providerId="ADAL" clId="{798DE26D-EADC-48E8-BF66-A04D61B7B68C}" dt="2023-12-12T11:52:14.016" v="350" actId="404"/>
          <ac:spMkLst>
            <pc:docMk/>
            <pc:sldMk cId="193824327" sldId="265"/>
            <ac:spMk id="11" creationId="{943F00AC-4A8F-C88A-BE97-7D0B3C9D1A18}"/>
          </ac:spMkLst>
        </pc:spChg>
      </pc:sldChg>
    </pc:docChg>
  </pc:docChgLst>
  <pc:docChgLst>
    <pc:chgData name="HARVIE, Laura (NHS LANCASHIRE AND SOUTH CUMBRIA INTEGRATED CARE BOARD)" userId="21b0ddae-e741-4ae9-9b7f-c15a8138e05c" providerId="ADAL" clId="{21ED9322-AF0C-4D14-A7A6-986AEAE8EED4}"/>
    <pc:docChg chg="custSel modSld">
      <pc:chgData name="HARVIE, Laura (NHS LANCASHIRE AND SOUTH CUMBRIA INTEGRATED CARE BOARD)" userId="21b0ddae-e741-4ae9-9b7f-c15a8138e05c" providerId="ADAL" clId="{21ED9322-AF0C-4D14-A7A6-986AEAE8EED4}" dt="2023-12-12T12:08:24.327" v="8" actId="14100"/>
      <pc:docMkLst>
        <pc:docMk/>
      </pc:docMkLst>
      <pc:sldChg chg="modSp">
        <pc:chgData name="HARVIE, Laura (NHS LANCASHIRE AND SOUTH CUMBRIA INTEGRATED CARE BOARD)" userId="21b0ddae-e741-4ae9-9b7f-c15a8138e05c" providerId="ADAL" clId="{21ED9322-AF0C-4D14-A7A6-986AEAE8EED4}" dt="2023-12-12T10:25:56.827" v="0" actId="13926"/>
        <pc:sldMkLst>
          <pc:docMk/>
          <pc:sldMk cId="2753392951" sldId="262"/>
        </pc:sldMkLst>
        <pc:spChg chg="mod">
          <ac:chgData name="HARVIE, Laura (NHS LANCASHIRE AND SOUTH CUMBRIA INTEGRATED CARE BOARD)" userId="21b0ddae-e741-4ae9-9b7f-c15a8138e05c" providerId="ADAL" clId="{21ED9322-AF0C-4D14-A7A6-986AEAE8EED4}" dt="2023-12-12T10:25:56.827" v="0" actId="13926"/>
          <ac:spMkLst>
            <pc:docMk/>
            <pc:sldMk cId="2753392951" sldId="262"/>
            <ac:spMk id="11" creationId="{943F00AC-4A8F-C88A-BE97-7D0B3C9D1A18}"/>
          </ac:spMkLst>
        </pc:spChg>
      </pc:sldChg>
      <pc:sldChg chg="addSp delSp modSp mod">
        <pc:chgData name="HARVIE, Laura (NHS LANCASHIRE AND SOUTH CUMBRIA INTEGRATED CARE BOARD)" userId="21b0ddae-e741-4ae9-9b7f-c15a8138e05c" providerId="ADAL" clId="{21ED9322-AF0C-4D14-A7A6-986AEAE8EED4}" dt="2023-12-12T12:08:24.327" v="8" actId="14100"/>
        <pc:sldMkLst>
          <pc:docMk/>
          <pc:sldMk cId="193824327" sldId="265"/>
        </pc:sldMkLst>
        <pc:spChg chg="mod">
          <ac:chgData name="HARVIE, Laura (NHS LANCASHIRE AND SOUTH CUMBRIA INTEGRATED CARE BOARD)" userId="21b0ddae-e741-4ae9-9b7f-c15a8138e05c" providerId="ADAL" clId="{21ED9322-AF0C-4D14-A7A6-986AEAE8EED4}" dt="2023-12-12T10:26:23.346" v="2" actId="13926"/>
          <ac:spMkLst>
            <pc:docMk/>
            <pc:sldMk cId="193824327" sldId="265"/>
            <ac:spMk id="3" creationId="{E1E087FA-7B58-17B2-0089-AC364D0F00DE}"/>
          </ac:spMkLst>
        </pc:spChg>
        <pc:spChg chg="del">
          <ac:chgData name="HARVIE, Laura (NHS LANCASHIRE AND SOUTH CUMBRIA INTEGRATED CARE BOARD)" userId="21b0ddae-e741-4ae9-9b7f-c15a8138e05c" providerId="ADAL" clId="{21ED9322-AF0C-4D14-A7A6-986AEAE8EED4}" dt="2023-12-12T12:07:25.308" v="5" actId="21"/>
          <ac:spMkLst>
            <pc:docMk/>
            <pc:sldMk cId="193824327" sldId="265"/>
            <ac:spMk id="4" creationId="{7491D577-6C67-F8CD-1683-06DF5A20C533}"/>
          </ac:spMkLst>
        </pc:spChg>
        <pc:spChg chg="mod">
          <ac:chgData name="HARVIE, Laura (NHS LANCASHIRE AND SOUTH CUMBRIA INTEGRATED CARE BOARD)" userId="21b0ddae-e741-4ae9-9b7f-c15a8138e05c" providerId="ADAL" clId="{21ED9322-AF0C-4D14-A7A6-986AEAE8EED4}" dt="2023-12-12T10:26:34.001" v="3" actId="20577"/>
          <ac:spMkLst>
            <pc:docMk/>
            <pc:sldMk cId="193824327" sldId="265"/>
            <ac:spMk id="11" creationId="{943F00AC-4A8F-C88A-BE97-7D0B3C9D1A18}"/>
          </ac:spMkLst>
        </pc:spChg>
        <pc:picChg chg="add mod">
          <ac:chgData name="HARVIE, Laura (NHS LANCASHIRE AND SOUTH CUMBRIA INTEGRATED CARE BOARD)" userId="21b0ddae-e741-4ae9-9b7f-c15a8138e05c" providerId="ADAL" clId="{21ED9322-AF0C-4D14-A7A6-986AEAE8EED4}" dt="2023-12-12T12:08:24.327" v="8" actId="14100"/>
          <ac:picMkLst>
            <pc:docMk/>
            <pc:sldMk cId="193824327" sldId="265"/>
            <ac:picMk id="5" creationId="{C2FCAE94-6917-E44C-EA9D-445ACB008BFD}"/>
          </ac:picMkLst>
        </pc:picChg>
        <pc:picChg chg="del">
          <ac:chgData name="HARVIE, Laura (NHS LANCASHIRE AND SOUTH CUMBRIA INTEGRATED CARE BOARD)" userId="21b0ddae-e741-4ae9-9b7f-c15a8138e05c" providerId="ADAL" clId="{21ED9322-AF0C-4D14-A7A6-986AEAE8EED4}" dt="2023-12-12T12:05:16.729" v="4" actId="478"/>
          <ac:picMkLst>
            <pc:docMk/>
            <pc:sldMk cId="193824327" sldId="265"/>
            <ac:picMk id="10" creationId="{3F99160C-4049-3912-6976-7F26BCD0FDB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0F44F-245D-46F9-D2B9-CC36AAA784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3EAB10-3339-937F-DB56-912DE33DFA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880C07-4180-9043-7B3A-31425D97D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51D35-3395-2C41-B036-6B155F0A3E41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16E5A7-45C9-E207-F4A3-1FB093D0D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D3603E-B570-CF93-A585-1A27A3057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CACDD-1A8D-2548-AF2A-B24FE9786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8164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99F3B-CD7C-0573-01E3-61D2F3DC9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BB5438-DCA8-1F00-C7B6-52887A06EB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256E45-4617-F495-5C00-DEFF2BA41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51D35-3395-2C41-B036-6B155F0A3E41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C98B73-21F7-1CE3-3E03-CAA6FEF16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604E15-135B-594E-5A95-5EB044583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CACDD-1A8D-2548-AF2A-B24FE9786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5116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498B588-95D3-9B25-282E-9B40761C42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C91D8B-1293-7BA7-9E12-530723BDEC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9C1C62-567B-B9AD-B297-7C0C536CB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51D35-3395-2C41-B036-6B155F0A3E41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81EBC1-8DBD-77F2-AD88-C9278363C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2A8E7D-9C56-863B-7466-D6412A490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CACDD-1A8D-2548-AF2A-B24FE9786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6799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B0710-DAFC-AFB7-21CD-00095CA22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3E5B95-3F67-5263-ABE5-143646AAB6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D4590D-199B-12C1-3DDE-2C234E198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51D35-3395-2C41-B036-6B155F0A3E41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C1FE50-EF63-60D2-15B7-3CFAB1177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D96FE2-12B6-799A-9C8B-4F697A4D2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CACDD-1A8D-2548-AF2A-B24FE9786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3215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E55C5-E37B-A674-4E43-FC8F9DC24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D76596-6B7A-6682-8579-8C0331701A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8B5D3-C70E-0DAD-449D-162A7A833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51D35-3395-2C41-B036-6B155F0A3E41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848A14-D2A7-13FC-D487-A9E788436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5EBF34-B7D9-D7FA-DA7C-842B112F3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CACDD-1A8D-2548-AF2A-B24FE9786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9030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81A58-FE47-24F6-22EE-1C4FA877F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A3CF73-164C-5746-B4C9-5904516396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512622-806A-953E-3D7C-3B6B6E89DD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66E7F0-31CB-C24F-6120-AE9C6B726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51D35-3395-2C41-B036-6B155F0A3E41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4BAAB3-386A-BAEF-2F73-5E3B0DC84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795D71-306D-FBD1-3656-5624773B2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CACDD-1A8D-2548-AF2A-B24FE9786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5770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F414C-7805-5FD0-922C-DD0796C5C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36F8DE-6B28-5795-6072-42997B65BC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7C359B-9FA5-30C9-DCEE-E948BDABF8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49B737-9FF1-D70B-BBDD-95F5AB4C0A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B23FF1-FBF0-8399-F20F-7E68EC4215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C67435B-E4FE-9BD0-34F1-D6CA68CA6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51D35-3395-2C41-B036-6B155F0A3E41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FCEF9C-402F-CC55-21FB-72B0585C3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71F9DE-B786-184A-82D8-794D79ED0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CACDD-1A8D-2548-AF2A-B24FE9786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0753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1449B-1B0C-F64B-7654-CB7B0BEDD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3D7A28-EB75-AB39-C5C3-425A2698B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51D35-3395-2C41-B036-6B155F0A3E41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6C4364-ED2C-1E9C-661B-590EB3BA0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9E6E6B-2C55-C194-CC14-2775FD234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CACDD-1A8D-2548-AF2A-B24FE9786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3747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8D9EB4-628F-D9A4-3705-76126EC87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51D35-3395-2C41-B036-6B155F0A3E41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13D572-B1EE-746A-1925-80D4DADAA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A6CFF8-DBEF-5CDC-3AAB-42D9E9491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CACDD-1A8D-2548-AF2A-B24FE9786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203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BB31F-3DF4-5C4D-CD1F-4131D0BF9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0D1F69-7CAA-4165-904A-9AD0500A51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96ABB7-61E6-45CB-34F4-BFD0A868CB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E42E1F-F2EE-0E3F-4D54-836258A4C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51D35-3395-2C41-B036-6B155F0A3E41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C2303D-0C77-46B0-896F-EE5ED7654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BDA661-9E29-B4CB-12D4-04DFE27E9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CACDD-1A8D-2548-AF2A-B24FE9786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4821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FBC5C-E9CD-9C38-6E66-8439399B0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C7C878-7157-D01E-4126-FEB5508ED0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DCC73B-FCCC-51F7-E972-95D3D176D4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38626E-6DF3-287F-C845-F83E0D57D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51D35-3395-2C41-B036-6B155F0A3E41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3B5E02-BD80-677D-8D38-355BBAC9C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298019-0CEE-3B5A-273D-E65D73AC8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CACDD-1A8D-2548-AF2A-B24FE9786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0183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011958F-31A8-03A0-738A-0BA7DF997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E1E296-89E0-CDA9-1E4A-EC3AA6BFBA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175303-99F6-FB20-4EB0-F4AD1F0286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D51D35-3395-2C41-B036-6B155F0A3E41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B61881-15F6-4405-01E4-CF94F766B4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E503A2-5AB6-9F1B-9139-B330EB9126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3CACDD-1A8D-2548-AF2A-B24FE9786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437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12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hyperlink" Target="https://111.nhs.uk/" TargetMode="Externa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blue and green background&#10;&#10;Description automatically generated">
            <a:extLst>
              <a:ext uri="{FF2B5EF4-FFF2-40B4-BE49-F238E27FC236}">
                <a16:creationId xmlns:a16="http://schemas.microsoft.com/office/drawing/2014/main" id="{31160C8E-3CFC-C0CC-AA7A-96F2C238B7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6267449"/>
            <a:ext cx="12192000" cy="590549"/>
          </a:xfrm>
        </p:spPr>
      </p:pic>
      <p:pic>
        <p:nvPicPr>
          <p:cNvPr id="7" name="Picture 6" descr="A colorful text with bubbles&#10;&#10;Description automatically generated with medium confidence">
            <a:extLst>
              <a:ext uri="{FF2B5EF4-FFF2-40B4-BE49-F238E27FC236}">
                <a16:creationId xmlns:a16="http://schemas.microsoft.com/office/drawing/2014/main" id="{49B92483-FB87-3833-9095-C425ACE64D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6200" y="0"/>
            <a:ext cx="8083224" cy="2963849"/>
          </a:xfrm>
          <a:prstGeom prst="rect">
            <a:avLst/>
          </a:prstGeom>
          <a:effectLst>
            <a:outerShdw blurRad="63500" dist="63500" dir="5400000" algn="t" rotWithShape="0">
              <a:prstClr val="black">
                <a:alpha val="30000"/>
              </a:prst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C59ECB2-0F7E-C65B-7E67-37555752C146}"/>
              </a:ext>
            </a:extLst>
          </p:cNvPr>
          <p:cNvSpPr txBox="1"/>
          <p:nvPr/>
        </p:nvSpPr>
        <p:spPr>
          <a:xfrm>
            <a:off x="423111" y="2560436"/>
            <a:ext cx="78581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latin typeface="Arial" panose="020B0604020202020204" pitchFamily="34" charset="0"/>
                <a:cs typeface="Arial" panose="020B0604020202020204" pitchFamily="34" charset="0"/>
              </a:rPr>
              <a:t>Are you ready for the festive bank holidays?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A1C36C-A7DB-2CAC-755E-2FB82E6D15EE}"/>
              </a:ext>
            </a:extLst>
          </p:cNvPr>
          <p:cNvSpPr txBox="1"/>
          <p:nvPr/>
        </p:nvSpPr>
        <p:spPr>
          <a:xfrm>
            <a:off x="423111" y="4499428"/>
            <a:ext cx="86077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health services will be closed on Christmas and New Year bank holidays.</a:t>
            </a:r>
          </a:p>
          <a:p>
            <a:r>
              <a:rPr lang="en-GB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sure you’re ready and have all the medicines you might need.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F99160C-4049-3912-6976-7F26BCD0FDB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877175" y="923925"/>
            <a:ext cx="3891714" cy="3940976"/>
          </a:xfrm>
          <a:prstGeom prst="rect">
            <a:avLst/>
          </a:prstGeom>
          <a:effectLst>
            <a:outerShdw blurRad="288570" dist="178727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 descr="A blue and white logo&#10;&#10;Description automatically generated">
            <a:extLst>
              <a:ext uri="{FF2B5EF4-FFF2-40B4-BE49-F238E27FC236}">
                <a16:creationId xmlns:a16="http://schemas.microsoft.com/office/drawing/2014/main" id="{9B250D02-AD9B-2764-FE20-888770493C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69780" y="6382289"/>
            <a:ext cx="899109" cy="360867"/>
          </a:xfrm>
          <a:prstGeom prst="rect">
            <a:avLst/>
          </a:prstGeom>
        </p:spPr>
      </p:pic>
      <p:pic>
        <p:nvPicPr>
          <p:cNvPr id="16" name="Picture 15" descr="A blue and white logo&#10;&#10;Description automatically generated">
            <a:extLst>
              <a:ext uri="{FF2B5EF4-FFF2-40B4-BE49-F238E27FC236}">
                <a16:creationId xmlns:a16="http://schemas.microsoft.com/office/drawing/2014/main" id="{E52F607C-8B32-58F2-6DC8-A27332C7D5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43900" y="281189"/>
            <a:ext cx="1595946" cy="64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1127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10000">
        <p159:morph option="byObject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blue and green background&#10;&#10;Description automatically generated">
            <a:extLst>
              <a:ext uri="{FF2B5EF4-FFF2-40B4-BE49-F238E27FC236}">
                <a16:creationId xmlns:a16="http://schemas.microsoft.com/office/drawing/2014/main" id="{31160C8E-3CFC-C0CC-AA7A-96F2C238B7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5695950"/>
            <a:ext cx="12192000" cy="1162051"/>
          </a:xfrm>
        </p:spPr>
      </p:pic>
      <p:pic>
        <p:nvPicPr>
          <p:cNvPr id="7" name="Picture 6" descr="A colorful text with bubbles&#10;&#10;Description automatically generated with medium confidence">
            <a:extLst>
              <a:ext uri="{FF2B5EF4-FFF2-40B4-BE49-F238E27FC236}">
                <a16:creationId xmlns:a16="http://schemas.microsoft.com/office/drawing/2014/main" id="{49B92483-FB87-3833-9095-C425ACE64D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" y="5695950"/>
            <a:ext cx="2952750" cy="1082675"/>
          </a:xfrm>
          <a:prstGeom prst="rect">
            <a:avLst/>
          </a:prstGeom>
          <a:effectLst>
            <a:outerShdw blurRad="63500" dist="63500" dir="5400000" algn="t" rotWithShape="0">
              <a:prstClr val="black">
                <a:alpha val="30000"/>
              </a:prst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C59ECB2-0F7E-C65B-7E67-37555752C146}"/>
              </a:ext>
            </a:extLst>
          </p:cNvPr>
          <p:cNvSpPr txBox="1"/>
          <p:nvPr/>
        </p:nvSpPr>
        <p:spPr>
          <a:xfrm>
            <a:off x="3147261" y="6268981"/>
            <a:ext cx="87780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CBDB2A"/>
                </a:solidFill>
                <a:latin typeface="Frutiger LT Std 87 ExtraBlk Cn" panose="020B0906030504030204" pitchFamily="34" charset="0"/>
              </a:rPr>
              <a:t>Are you ready for the festive bank holidays?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F99160C-4049-3912-6976-7F26BCD0FDB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9216244" y="5191227"/>
            <a:ext cx="1408803" cy="1426636"/>
          </a:xfrm>
          <a:prstGeom prst="rect">
            <a:avLst/>
          </a:prstGeom>
          <a:effectLst>
            <a:outerShdw blurRad="288570" dist="178727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1E087FA-7B58-17B2-0089-AC364D0F00DE}"/>
              </a:ext>
            </a:extLst>
          </p:cNvPr>
          <p:cNvSpPr txBox="1"/>
          <p:nvPr/>
        </p:nvSpPr>
        <p:spPr>
          <a:xfrm>
            <a:off x="624608" y="463564"/>
            <a:ext cx="9190142" cy="1536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properly stocked medicine cabinet can help you treat many common illnesses and ailments over the cold winter months.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43F00AC-4A8F-C88A-BE97-7D0B3C9D1A18}"/>
              </a:ext>
            </a:extLst>
          </p:cNvPr>
          <p:cNvSpPr txBox="1"/>
          <p:nvPr/>
        </p:nvSpPr>
        <p:spPr>
          <a:xfrm>
            <a:off x="665376" y="1919001"/>
            <a:ext cx="109591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Stock up yours now and replace any out-of-date items. </a:t>
            </a:r>
            <a:r>
              <a:rPr lang="en-GB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519690C-4A35-FD02-74C1-EE4B2CDA780D}"/>
              </a:ext>
            </a:extLst>
          </p:cNvPr>
          <p:cNvGrpSpPr/>
          <p:nvPr/>
        </p:nvGrpSpPr>
        <p:grpSpPr>
          <a:xfrm>
            <a:off x="242989" y="2261987"/>
            <a:ext cx="1600513" cy="2904898"/>
            <a:chOff x="242989" y="2261986"/>
            <a:chExt cx="2530488" cy="3579191"/>
          </a:xfrm>
        </p:grpSpPr>
        <p:pic>
          <p:nvPicPr>
            <p:cNvPr id="13" name="Picture 12" descr="A group of objects on a black background&#10;&#10;Description automatically generated">
              <a:extLst>
                <a:ext uri="{FF2B5EF4-FFF2-40B4-BE49-F238E27FC236}">
                  <a16:creationId xmlns:a16="http://schemas.microsoft.com/office/drawing/2014/main" id="{DB64FC56-6AFB-2836-9493-81C25B37659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42989" y="2261986"/>
              <a:ext cx="2530488" cy="3579191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8876894-E3ED-06FF-D830-C43A926CB294}"/>
                </a:ext>
              </a:extLst>
            </p:cNvPr>
            <p:cNvSpPr txBox="1"/>
            <p:nvPr/>
          </p:nvSpPr>
          <p:spPr>
            <a:xfrm>
              <a:off x="603357" y="4338295"/>
              <a:ext cx="1809750" cy="7963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First Aid Kit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E0EEFE1-C14E-F597-5584-43CE040F1970}"/>
              </a:ext>
            </a:extLst>
          </p:cNvPr>
          <p:cNvGrpSpPr/>
          <p:nvPr/>
        </p:nvGrpSpPr>
        <p:grpSpPr>
          <a:xfrm>
            <a:off x="2869466" y="3680285"/>
            <a:ext cx="1131241" cy="2055075"/>
            <a:chOff x="2003099" y="3775631"/>
            <a:chExt cx="1933355" cy="2607921"/>
          </a:xfrm>
        </p:grpSpPr>
        <p:pic>
          <p:nvPicPr>
            <p:cNvPr id="15" name="Picture 14" descr="A bottle of aspirin and a blister of pills&#10;&#10;Description automatically generated">
              <a:extLst>
                <a:ext uri="{FF2B5EF4-FFF2-40B4-BE49-F238E27FC236}">
                  <a16:creationId xmlns:a16="http://schemas.microsoft.com/office/drawing/2014/main" id="{903D8071-4964-BBEA-A624-9DCA0542076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092654" y="3775631"/>
              <a:ext cx="1843800" cy="2607921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3CE417D-69A6-5A49-3CB9-812437FC5B36}"/>
                </a:ext>
              </a:extLst>
            </p:cNvPr>
            <p:cNvSpPr txBox="1"/>
            <p:nvPr/>
          </p:nvSpPr>
          <p:spPr>
            <a:xfrm>
              <a:off x="2003099" y="5254704"/>
              <a:ext cx="1424813" cy="8202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Pain relief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371C519-4C85-017C-95D1-2D840571637D}"/>
              </a:ext>
            </a:extLst>
          </p:cNvPr>
          <p:cNvGrpSpPr/>
          <p:nvPr/>
        </p:nvGrpSpPr>
        <p:grpSpPr>
          <a:xfrm>
            <a:off x="3668336" y="2979591"/>
            <a:ext cx="1708085" cy="2081314"/>
            <a:chOff x="2264415" y="3035007"/>
            <a:chExt cx="1708085" cy="2081314"/>
          </a:xfrm>
        </p:grpSpPr>
        <p:pic>
          <p:nvPicPr>
            <p:cNvPr id="17" name="Picture 16" descr="A blue and white sign with black text&#10;&#10;Description automatically generated">
              <a:extLst>
                <a:ext uri="{FF2B5EF4-FFF2-40B4-BE49-F238E27FC236}">
                  <a16:creationId xmlns:a16="http://schemas.microsoft.com/office/drawing/2014/main" id="{25319B6E-7AB9-CA71-AE3F-63208DC671B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357188" y="3469410"/>
              <a:ext cx="1530637" cy="1646911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478110A-2BEC-199C-C325-F895E233C55D}"/>
                </a:ext>
              </a:extLst>
            </p:cNvPr>
            <p:cNvSpPr txBox="1"/>
            <p:nvPr/>
          </p:nvSpPr>
          <p:spPr>
            <a:xfrm>
              <a:off x="2264415" y="3035007"/>
              <a:ext cx="17080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Rehydration salts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3992467-B23A-F2BE-4FA6-BC3279BB9A0E}"/>
              </a:ext>
            </a:extLst>
          </p:cNvPr>
          <p:cNvGrpSpPr/>
          <p:nvPr/>
        </p:nvGrpSpPr>
        <p:grpSpPr>
          <a:xfrm>
            <a:off x="4970825" y="3857366"/>
            <a:ext cx="2165808" cy="2587031"/>
            <a:chOff x="4610105" y="3839320"/>
            <a:chExt cx="2165808" cy="2587031"/>
          </a:xfrm>
        </p:grpSpPr>
        <p:pic>
          <p:nvPicPr>
            <p:cNvPr id="25" name="Picture 24" descr="A close up of a pill&#10;&#10;Description automatically generated">
              <a:extLst>
                <a:ext uri="{FF2B5EF4-FFF2-40B4-BE49-F238E27FC236}">
                  <a16:creationId xmlns:a16="http://schemas.microsoft.com/office/drawing/2014/main" id="{980C2ABB-B8D9-AE14-BDC4-284DD92C7D2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749403" y="3839320"/>
              <a:ext cx="1829031" cy="2587031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68B79A1-9847-E88C-EB6B-5E8D67BDDDBF}"/>
                </a:ext>
              </a:extLst>
            </p:cNvPr>
            <p:cNvSpPr txBox="1"/>
            <p:nvPr/>
          </p:nvSpPr>
          <p:spPr>
            <a:xfrm>
              <a:off x="4610105" y="5191227"/>
              <a:ext cx="21658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Antihistamines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0FCADD08-4154-F4DA-AA56-8D4BD41693E0}"/>
              </a:ext>
            </a:extLst>
          </p:cNvPr>
          <p:cNvGrpSpPr/>
          <p:nvPr/>
        </p:nvGrpSpPr>
        <p:grpSpPr>
          <a:xfrm>
            <a:off x="7940882" y="3324615"/>
            <a:ext cx="1809750" cy="2446874"/>
            <a:chOff x="7832477" y="3185410"/>
            <a:chExt cx="1809750" cy="2446874"/>
          </a:xfrm>
        </p:grpSpPr>
        <p:pic>
          <p:nvPicPr>
            <p:cNvPr id="21" name="Picture 20" descr="A blue bottle with a white cross and a pink label&#10;&#10;Description automatically generated">
              <a:extLst>
                <a:ext uri="{FF2B5EF4-FFF2-40B4-BE49-F238E27FC236}">
                  <a16:creationId xmlns:a16="http://schemas.microsoft.com/office/drawing/2014/main" id="{6669977D-058D-2AE5-45F3-C0E733ACBCB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187663" y="3185410"/>
              <a:ext cx="1424178" cy="2014396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6F2181F-FB51-576D-3116-FDF7F978BAD0}"/>
                </a:ext>
              </a:extLst>
            </p:cNvPr>
            <p:cNvSpPr txBox="1"/>
            <p:nvPr/>
          </p:nvSpPr>
          <p:spPr>
            <a:xfrm>
              <a:off x="7832477" y="4985953"/>
              <a:ext cx="18097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Indigestion tablets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AA4458B-A06F-8AB9-5AE4-3677E1666897}"/>
              </a:ext>
            </a:extLst>
          </p:cNvPr>
          <p:cNvGrpSpPr/>
          <p:nvPr/>
        </p:nvGrpSpPr>
        <p:grpSpPr>
          <a:xfrm>
            <a:off x="6648636" y="2887963"/>
            <a:ext cx="1925031" cy="3309342"/>
            <a:chOff x="6196075" y="3010475"/>
            <a:chExt cx="1925031" cy="3309342"/>
          </a:xfrm>
        </p:grpSpPr>
        <p:pic>
          <p:nvPicPr>
            <p:cNvPr id="23" name="Picture 22" descr="A bottle of medicine with a spoon and a box&#10;&#10;Description automatically generated">
              <a:extLst>
                <a:ext uri="{FF2B5EF4-FFF2-40B4-BE49-F238E27FC236}">
                  <a16:creationId xmlns:a16="http://schemas.microsoft.com/office/drawing/2014/main" id="{C516DDCB-D7BB-8419-9927-4DB599C5DCF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rot="21155649">
              <a:off x="6196075" y="3494012"/>
              <a:ext cx="1925031" cy="2825805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22A99D8-C197-2C53-F29E-79454CD64F66}"/>
                </a:ext>
              </a:extLst>
            </p:cNvPr>
            <p:cNvSpPr txBox="1"/>
            <p:nvPr/>
          </p:nvSpPr>
          <p:spPr>
            <a:xfrm>
              <a:off x="6222769" y="3010475"/>
              <a:ext cx="166691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Cough and cold medicine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CF2A95F0-9ABA-DB9A-46FC-CBB6FD10F519}"/>
              </a:ext>
            </a:extLst>
          </p:cNvPr>
          <p:cNvGrpSpPr/>
          <p:nvPr/>
        </p:nvGrpSpPr>
        <p:grpSpPr>
          <a:xfrm>
            <a:off x="9222461" y="2196969"/>
            <a:ext cx="2578492" cy="3647090"/>
            <a:chOff x="9176491" y="2181293"/>
            <a:chExt cx="2578492" cy="3647090"/>
          </a:xfrm>
        </p:grpSpPr>
        <p:pic>
          <p:nvPicPr>
            <p:cNvPr id="19" name="Picture 18" descr="A group of pills on a black background&#10;&#10;Description automatically generated">
              <a:extLst>
                <a:ext uri="{FF2B5EF4-FFF2-40B4-BE49-F238E27FC236}">
                  <a16:creationId xmlns:a16="http://schemas.microsoft.com/office/drawing/2014/main" id="{39B9C708-15F9-65FC-0235-B30186ED7F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9176491" y="2181293"/>
              <a:ext cx="2578492" cy="3647090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0A600B9-6645-0456-C968-EFB05FC5F632}"/>
                </a:ext>
              </a:extLst>
            </p:cNvPr>
            <p:cNvSpPr txBox="1"/>
            <p:nvPr/>
          </p:nvSpPr>
          <p:spPr>
            <a:xfrm>
              <a:off x="9768780" y="4181972"/>
              <a:ext cx="180975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Prescription medicines (if you need them)</a:t>
              </a:r>
            </a:p>
          </p:txBody>
        </p:sp>
      </p:grpSp>
      <p:pic>
        <p:nvPicPr>
          <p:cNvPr id="9" name="Picture 8" descr="A blue and white logo&#10;&#10;Description automatically generated">
            <a:extLst>
              <a:ext uri="{FF2B5EF4-FFF2-40B4-BE49-F238E27FC236}">
                <a16:creationId xmlns:a16="http://schemas.microsoft.com/office/drawing/2014/main" id="{69CB8464-245E-2726-B56F-1502D0F29A0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243900" y="281189"/>
            <a:ext cx="1595946" cy="642736"/>
          </a:xfrm>
          <a:prstGeom prst="rect">
            <a:avLst/>
          </a:prstGeom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40B942A9-BAFC-9446-41D4-FAB9FB7A8BDA}"/>
              </a:ext>
            </a:extLst>
          </p:cNvPr>
          <p:cNvGrpSpPr/>
          <p:nvPr/>
        </p:nvGrpSpPr>
        <p:grpSpPr>
          <a:xfrm>
            <a:off x="2700101" y="2393263"/>
            <a:ext cx="7009502" cy="612766"/>
            <a:chOff x="2700101" y="2393263"/>
            <a:chExt cx="7009502" cy="612766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C3D7C48-10E3-F6DC-9775-5D3F938EFB78}"/>
                </a:ext>
              </a:extLst>
            </p:cNvPr>
            <p:cNvSpPr txBox="1"/>
            <p:nvPr/>
          </p:nvSpPr>
          <p:spPr>
            <a:xfrm>
              <a:off x="2700101" y="2393263"/>
              <a:ext cx="7009502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14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(These can all be bought cheaply from your supermarket or community pharmacy)</a:t>
              </a:r>
              <a:endParaRPr lang="en-GB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ight Brace 15">
              <a:extLst>
                <a:ext uri="{FF2B5EF4-FFF2-40B4-BE49-F238E27FC236}">
                  <a16:creationId xmlns:a16="http://schemas.microsoft.com/office/drawing/2014/main" id="{1516780D-1879-5F6D-4516-C01DEEE9C663}"/>
                </a:ext>
              </a:extLst>
            </p:cNvPr>
            <p:cNvSpPr/>
            <p:nvPr/>
          </p:nvSpPr>
          <p:spPr>
            <a:xfrm rot="16200000">
              <a:off x="5758794" y="-359698"/>
              <a:ext cx="330654" cy="6400800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B5ED414F-AA2F-8F36-D840-DFFBE1B44646}"/>
              </a:ext>
            </a:extLst>
          </p:cNvPr>
          <p:cNvGrpSpPr/>
          <p:nvPr/>
        </p:nvGrpSpPr>
        <p:grpSpPr>
          <a:xfrm>
            <a:off x="1220039" y="3260428"/>
            <a:ext cx="1809750" cy="1919054"/>
            <a:chOff x="1220039" y="3260428"/>
            <a:chExt cx="1809750" cy="1919054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5D29C46-2E6B-5C5A-21B3-245BAAA7441E}"/>
                </a:ext>
              </a:extLst>
            </p:cNvPr>
            <p:cNvSpPr txBox="1"/>
            <p:nvPr/>
          </p:nvSpPr>
          <p:spPr>
            <a:xfrm>
              <a:off x="1220039" y="4533151"/>
              <a:ext cx="18097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Emergency dental kit</a:t>
              </a:r>
              <a:endParaRPr lang="en-GB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1" name="Picture 40" descr="A purple bag with a tooth and tools&#10;&#10;Description automatically generated">
              <a:extLst>
                <a:ext uri="{FF2B5EF4-FFF2-40B4-BE49-F238E27FC236}">
                  <a16:creationId xmlns:a16="http://schemas.microsoft.com/office/drawing/2014/main" id="{435723A1-86BF-CB71-C63E-9A00CB5F9B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/>
            <a:srcRect b="46820"/>
            <a:stretch/>
          </p:blipFill>
          <p:spPr>
            <a:xfrm>
              <a:off x="1304136" y="3260428"/>
              <a:ext cx="1714745" cy="12898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914623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24000">
        <p159:morph option="byObject"/>
      </p:transition>
    </mc:Choice>
    <mc:Fallback xmlns="">
      <p:transition spd="slow" advClick="0" advTm="2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15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35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5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75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9500"/>
                            </p:stCondLst>
                            <p:childTnLst>
                              <p:par>
                                <p:cTn id="60" presetID="53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blue and green background&#10;&#10;Description automatically generated">
            <a:extLst>
              <a:ext uri="{FF2B5EF4-FFF2-40B4-BE49-F238E27FC236}">
                <a16:creationId xmlns:a16="http://schemas.microsoft.com/office/drawing/2014/main" id="{31160C8E-3CFC-C0CC-AA7A-96F2C238B7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5695950"/>
            <a:ext cx="12192000" cy="1162051"/>
          </a:xfrm>
        </p:spPr>
      </p:pic>
      <p:pic>
        <p:nvPicPr>
          <p:cNvPr id="7" name="Picture 6" descr="A colorful text with bubbles&#10;&#10;Description automatically generated with medium confidence">
            <a:extLst>
              <a:ext uri="{FF2B5EF4-FFF2-40B4-BE49-F238E27FC236}">
                <a16:creationId xmlns:a16="http://schemas.microsoft.com/office/drawing/2014/main" id="{49B92483-FB87-3833-9095-C425ACE64D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" y="5695950"/>
            <a:ext cx="2952750" cy="1082675"/>
          </a:xfrm>
          <a:prstGeom prst="rect">
            <a:avLst/>
          </a:prstGeom>
          <a:effectLst>
            <a:outerShdw blurRad="63500" dist="63500" dir="5400000" algn="t" rotWithShape="0">
              <a:prstClr val="black">
                <a:alpha val="30000"/>
              </a:prst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C59ECB2-0F7E-C65B-7E67-37555752C146}"/>
              </a:ext>
            </a:extLst>
          </p:cNvPr>
          <p:cNvSpPr txBox="1"/>
          <p:nvPr/>
        </p:nvSpPr>
        <p:spPr>
          <a:xfrm>
            <a:off x="3147261" y="6268981"/>
            <a:ext cx="87780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CBDB2A"/>
                </a:solidFill>
                <a:latin typeface="Frutiger LT Std 87 ExtraBlk Cn" panose="020B0906030504030204" pitchFamily="34" charset="0"/>
              </a:rPr>
              <a:t>Are you ready for the festive bank holidays?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F99160C-4049-3912-6976-7F26BCD0FDB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-152416" y="1805374"/>
            <a:ext cx="3960845" cy="4010981"/>
          </a:xfrm>
          <a:prstGeom prst="rect">
            <a:avLst/>
          </a:prstGeom>
          <a:effectLst>
            <a:outerShdw blurRad="288570" dist="178727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1E087FA-7B58-17B2-0089-AC364D0F00DE}"/>
              </a:ext>
            </a:extLst>
          </p:cNvPr>
          <p:cNvSpPr txBox="1"/>
          <p:nvPr/>
        </p:nvSpPr>
        <p:spPr>
          <a:xfrm>
            <a:off x="584461" y="429035"/>
            <a:ext cx="8031161" cy="15441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If you, or someone you care for, needs medicines regularly make sure you order and collect repeat prescriptions in time.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43F00AC-4A8F-C88A-BE97-7D0B3C9D1A18}"/>
              </a:ext>
            </a:extLst>
          </p:cNvPr>
          <p:cNvSpPr txBox="1"/>
          <p:nvPr/>
        </p:nvSpPr>
        <p:spPr>
          <a:xfrm>
            <a:off x="5995345" y="1984513"/>
            <a:ext cx="558380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can take several days for repeat prescriptions to be processed by your GP practice and pharmacy.</a:t>
            </a:r>
          </a:p>
          <a:p>
            <a:endParaRPr lang="en-GB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Don’t leave it too late to order your repeat prescriptions if you’re due to run out of medications over the festive bank holidays.</a:t>
            </a:r>
          </a:p>
          <a:p>
            <a:endParaRPr lang="en-US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Order in advance from your GP, online or using the NHS app.</a:t>
            </a:r>
            <a:endParaRPr lang="en-GB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Graphic 8" descr="Alarm clock with solid fill">
            <a:extLst>
              <a:ext uri="{FF2B5EF4-FFF2-40B4-BE49-F238E27FC236}">
                <a16:creationId xmlns:a16="http://schemas.microsoft.com/office/drawing/2014/main" id="{59AABB36-61FD-2056-803D-24FD604BCC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937600" y="3058537"/>
            <a:ext cx="3178750" cy="317875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 descr="A blue and white logo&#10;&#10;Description automatically generated">
            <a:extLst>
              <a:ext uri="{FF2B5EF4-FFF2-40B4-BE49-F238E27FC236}">
                <a16:creationId xmlns:a16="http://schemas.microsoft.com/office/drawing/2014/main" id="{813EBEA5-9807-D7EA-7043-810DFB87002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43900" y="281189"/>
            <a:ext cx="1595946" cy="64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3929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12000">
        <p159:morph option="byObject"/>
      </p:transition>
    </mc:Choice>
    <mc:Fallback xmlns="">
      <p:transition spd="slow" advClick="0" advTm="1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blue and green background&#10;&#10;Description automatically generated">
            <a:extLst>
              <a:ext uri="{FF2B5EF4-FFF2-40B4-BE49-F238E27FC236}">
                <a16:creationId xmlns:a16="http://schemas.microsoft.com/office/drawing/2014/main" id="{31160C8E-3CFC-C0CC-AA7A-96F2C238B7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5695950"/>
            <a:ext cx="12192000" cy="1162051"/>
          </a:xfrm>
        </p:spPr>
      </p:pic>
      <p:pic>
        <p:nvPicPr>
          <p:cNvPr id="7" name="Picture 6" descr="A colorful text with bubbles&#10;&#10;Description automatically generated with medium confidence">
            <a:extLst>
              <a:ext uri="{FF2B5EF4-FFF2-40B4-BE49-F238E27FC236}">
                <a16:creationId xmlns:a16="http://schemas.microsoft.com/office/drawing/2014/main" id="{49B92483-FB87-3833-9095-C425ACE64D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" y="5695950"/>
            <a:ext cx="2952750" cy="1082675"/>
          </a:xfrm>
          <a:prstGeom prst="rect">
            <a:avLst/>
          </a:prstGeom>
          <a:effectLst>
            <a:outerShdw blurRad="63500" dist="63500" dir="5400000" algn="t" rotWithShape="0">
              <a:prstClr val="black">
                <a:alpha val="30000"/>
              </a:prst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C59ECB2-0F7E-C65B-7E67-37555752C146}"/>
              </a:ext>
            </a:extLst>
          </p:cNvPr>
          <p:cNvSpPr txBox="1"/>
          <p:nvPr/>
        </p:nvSpPr>
        <p:spPr>
          <a:xfrm>
            <a:off x="3147261" y="6268981"/>
            <a:ext cx="87780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CBDB2A"/>
                </a:solidFill>
                <a:latin typeface="Frutiger LT Std 87 ExtraBlk Cn" panose="020B0906030504030204" pitchFamily="34" charset="0"/>
              </a:rPr>
              <a:t>Are you ready for the festive bank holidays?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F99160C-4049-3912-6976-7F26BCD0FDB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626824" y="1159499"/>
            <a:ext cx="3960845" cy="4010981"/>
          </a:xfrm>
          <a:prstGeom prst="rect">
            <a:avLst/>
          </a:prstGeom>
          <a:effectLst>
            <a:outerShdw blurRad="288570" dist="178727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1E087FA-7B58-17B2-0089-AC364D0F00DE}"/>
              </a:ext>
            </a:extLst>
          </p:cNvPr>
          <p:cNvSpPr txBox="1"/>
          <p:nvPr/>
        </p:nvSpPr>
        <p:spPr>
          <a:xfrm>
            <a:off x="604331" y="653476"/>
            <a:ext cx="8031161" cy="20322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You can still access urgent health services over the festive season, but most GP practices and pharmacies will be closed on bank holidays. </a:t>
            </a:r>
            <a:endParaRPr lang="en-GB" sz="28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43F00AC-4A8F-C88A-BE97-7D0B3C9D1A18}"/>
              </a:ext>
            </a:extLst>
          </p:cNvPr>
          <p:cNvSpPr txBox="1"/>
          <p:nvPr/>
        </p:nvSpPr>
        <p:spPr>
          <a:xfrm>
            <a:off x="604331" y="2685764"/>
            <a:ext cx="603851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find out which pharmacies will be open by visiting www.healthierlsc.co.uk/winter and selecting ‘Pharmacy’.</a:t>
            </a:r>
          </a:p>
          <a:p>
            <a:endParaRPr lang="en-US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 advice is available through 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111.nhs.uk</a:t>
            </a:r>
            <a:endParaRPr lang="en-US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 descr="A blue and white logo&#10;&#10;Description automatically generated">
            <a:extLst>
              <a:ext uri="{FF2B5EF4-FFF2-40B4-BE49-F238E27FC236}">
                <a16:creationId xmlns:a16="http://schemas.microsoft.com/office/drawing/2014/main" id="{813EBEA5-9807-D7EA-7043-810DFB8700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43900" y="281189"/>
            <a:ext cx="1595946" cy="64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3655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12000">
        <p159:morph option="byObject"/>
      </p:transition>
    </mc:Choice>
    <mc:Fallback xmlns="">
      <p:transition spd="slow" advClick="0" advTm="1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blue and green background&#10;&#10;Description automatically generated">
            <a:extLst>
              <a:ext uri="{FF2B5EF4-FFF2-40B4-BE49-F238E27FC236}">
                <a16:creationId xmlns:a16="http://schemas.microsoft.com/office/drawing/2014/main" id="{31160C8E-3CFC-C0CC-AA7A-96F2C238B7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5695950"/>
            <a:ext cx="12192000" cy="1162051"/>
          </a:xfrm>
        </p:spPr>
      </p:pic>
      <p:pic>
        <p:nvPicPr>
          <p:cNvPr id="7" name="Picture 6" descr="A colorful text with bubbles&#10;&#10;Description automatically generated with medium confidence">
            <a:extLst>
              <a:ext uri="{FF2B5EF4-FFF2-40B4-BE49-F238E27FC236}">
                <a16:creationId xmlns:a16="http://schemas.microsoft.com/office/drawing/2014/main" id="{49B92483-FB87-3833-9095-C425ACE64D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" y="5695950"/>
            <a:ext cx="2952750" cy="1082675"/>
          </a:xfrm>
          <a:prstGeom prst="rect">
            <a:avLst/>
          </a:prstGeom>
          <a:effectLst>
            <a:outerShdw blurRad="63500" dist="63500" dir="5400000" algn="t" rotWithShape="0">
              <a:prstClr val="black">
                <a:alpha val="30000"/>
              </a:prst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C59ECB2-0F7E-C65B-7E67-37555752C146}"/>
              </a:ext>
            </a:extLst>
          </p:cNvPr>
          <p:cNvSpPr txBox="1"/>
          <p:nvPr/>
        </p:nvSpPr>
        <p:spPr>
          <a:xfrm>
            <a:off x="3147261" y="6268981"/>
            <a:ext cx="87780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CBDB2A"/>
                </a:solidFill>
                <a:latin typeface="Frutiger LT Std 87 ExtraBlk Cn" panose="020B0906030504030204" pitchFamily="34" charset="0"/>
              </a:rPr>
              <a:t>Are you ready for the festive bank holidays?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E087FA-7B58-17B2-0089-AC364D0F00DE}"/>
              </a:ext>
            </a:extLst>
          </p:cNvPr>
          <p:cNvSpPr txBox="1"/>
          <p:nvPr/>
        </p:nvSpPr>
        <p:spPr>
          <a:xfrm>
            <a:off x="604331" y="1282136"/>
            <a:ext cx="8031161" cy="20453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Those eligible should also book flu and COVID-19 vaccinations – especially if you are attending parties or visiting family – rather than putting it off until the new year. </a:t>
            </a:r>
            <a:endParaRPr lang="en-GB" sz="28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43F00AC-4A8F-C88A-BE97-7D0B3C9D1A18}"/>
              </a:ext>
            </a:extLst>
          </p:cNvPr>
          <p:cNvSpPr txBox="1"/>
          <p:nvPr/>
        </p:nvSpPr>
        <p:spPr>
          <a:xfrm>
            <a:off x="604331" y="3519131"/>
            <a:ext cx="60385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find out if you are eligible, and to book, visit www.healthierlsc.co.uk/getmyjab </a:t>
            </a:r>
          </a:p>
        </p:txBody>
      </p:sp>
      <p:pic>
        <p:nvPicPr>
          <p:cNvPr id="2" name="Picture 1" descr="A blue and white logo&#10;&#10;Description automatically generated">
            <a:extLst>
              <a:ext uri="{FF2B5EF4-FFF2-40B4-BE49-F238E27FC236}">
                <a16:creationId xmlns:a16="http://schemas.microsoft.com/office/drawing/2014/main" id="{813EBEA5-9807-D7EA-7043-810DFB8700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43900" y="281189"/>
            <a:ext cx="1595946" cy="64273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CFF6777-142E-A8FA-D7CF-5FB2C83B840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8004729" y="2049584"/>
            <a:ext cx="3430924" cy="2985349"/>
          </a:xfrm>
          <a:prstGeom prst="rect">
            <a:avLst/>
          </a:prstGeom>
          <a:effectLst>
            <a:outerShdw blurRad="288570" dist="178727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564665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12000">
        <p159:morph option="byObject"/>
      </p:transition>
    </mc:Choice>
    <mc:Fallback xmlns="">
      <p:transition spd="slow" advClick="0" advTm="1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blue and green background&#10;&#10;Description automatically generated">
            <a:extLst>
              <a:ext uri="{FF2B5EF4-FFF2-40B4-BE49-F238E27FC236}">
                <a16:creationId xmlns:a16="http://schemas.microsoft.com/office/drawing/2014/main" id="{31160C8E-3CFC-C0CC-AA7A-96F2C238B7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5695950"/>
            <a:ext cx="12192000" cy="1162051"/>
          </a:xfrm>
        </p:spPr>
      </p:pic>
      <p:pic>
        <p:nvPicPr>
          <p:cNvPr id="7" name="Picture 6" descr="A colorful text with bubbles&#10;&#10;Description automatically generated with medium confidence">
            <a:extLst>
              <a:ext uri="{FF2B5EF4-FFF2-40B4-BE49-F238E27FC236}">
                <a16:creationId xmlns:a16="http://schemas.microsoft.com/office/drawing/2014/main" id="{49B92483-FB87-3833-9095-C425ACE64D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" y="5695950"/>
            <a:ext cx="2952750" cy="1082675"/>
          </a:xfrm>
          <a:prstGeom prst="rect">
            <a:avLst/>
          </a:prstGeom>
          <a:effectLst>
            <a:outerShdw blurRad="63500" dist="63500" dir="5400000" algn="t" rotWithShape="0">
              <a:prstClr val="black">
                <a:alpha val="30000"/>
              </a:prst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C59ECB2-0F7E-C65B-7E67-37555752C146}"/>
              </a:ext>
            </a:extLst>
          </p:cNvPr>
          <p:cNvSpPr txBox="1"/>
          <p:nvPr/>
        </p:nvSpPr>
        <p:spPr>
          <a:xfrm>
            <a:off x="3147261" y="6268981"/>
            <a:ext cx="87780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CBDB2A"/>
                </a:solidFill>
                <a:latin typeface="Frutiger LT Std 87 ExtraBlk Cn" panose="020B0906030504030204" pitchFamily="34" charset="0"/>
              </a:rPr>
              <a:t>Are you ready for the festive bank holidays?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E087FA-7B58-17B2-0089-AC364D0F00DE}"/>
              </a:ext>
            </a:extLst>
          </p:cNvPr>
          <p:cNvSpPr txBox="1"/>
          <p:nvPr/>
        </p:nvSpPr>
        <p:spPr>
          <a:xfrm>
            <a:off x="604331" y="653476"/>
            <a:ext cx="8031161" cy="15497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Most dentists will be closed on bank holidays, but you can still access urgent dental services over the festive season.</a:t>
            </a:r>
            <a:endParaRPr lang="en-GB" sz="28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43F00AC-4A8F-C88A-BE97-7D0B3C9D1A18}"/>
              </a:ext>
            </a:extLst>
          </p:cNvPr>
          <p:cNvSpPr txBox="1"/>
          <p:nvPr/>
        </p:nvSpPr>
        <p:spPr>
          <a:xfrm>
            <a:off x="604331" y="2327191"/>
            <a:ext cx="736923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Dental Helpline can provide advice, support and an appointment where required. Call 0300 1234 010 between 8am and 9pm Monday to Friday, 10am to 5pm weekends and bank holidays.</a:t>
            </a:r>
          </a:p>
          <a:p>
            <a:endParaRPr lang="en-US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Outside of these hours, for urgent dental support call 111. </a:t>
            </a:r>
          </a:p>
          <a:p>
            <a:endParaRPr lang="en-US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 out more at www.healthierlsc.co.uk/winter </a:t>
            </a:r>
          </a:p>
        </p:txBody>
      </p:sp>
      <p:pic>
        <p:nvPicPr>
          <p:cNvPr id="2" name="Picture 1" descr="A blue and white logo&#10;&#10;Description automatically generated">
            <a:extLst>
              <a:ext uri="{FF2B5EF4-FFF2-40B4-BE49-F238E27FC236}">
                <a16:creationId xmlns:a16="http://schemas.microsoft.com/office/drawing/2014/main" id="{813EBEA5-9807-D7EA-7043-810DFB8700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43900" y="281189"/>
            <a:ext cx="1595946" cy="64273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2FCAE94-6917-E44C-EA9D-445ACB008BF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8674989" y="1428367"/>
            <a:ext cx="2581347" cy="3116739"/>
          </a:xfrm>
          <a:prstGeom prst="rect">
            <a:avLst/>
          </a:prstGeom>
          <a:effectLst>
            <a:outerShdw blurRad="288570" dist="178727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38243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12000">
        <p159:morph option="byObject"/>
      </p:transition>
    </mc:Choice>
    <mc:Fallback xmlns="">
      <p:transition spd="slow" advClick="0" advTm="1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9cc8b57-c847-4c59-8097-92f5c626b493" xsi:nil="true"/>
    <_ip_UnifiedCompliancePolicyUIAction xmlns="http://schemas.microsoft.com/sharepoint/v3" xsi:nil="true"/>
    <_ip_UnifiedCompliancePolicyProperties xmlns="http://schemas.microsoft.com/sharepoint/v3" xsi:nil="true"/>
    <lcf76f155ced4ddcb4097134ff3c332f xmlns="510de0c8-b2e9-4bee-bf53-ff719fb7432c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1B0E60392A1ED428AC9BF7EBA5702C0" ma:contentTypeVersion="16" ma:contentTypeDescription="Create a new document." ma:contentTypeScope="" ma:versionID="0caa9a0de6e8ba9a7e732beb9e8a4542">
  <xsd:schema xmlns:xsd="http://www.w3.org/2001/XMLSchema" xmlns:xs="http://www.w3.org/2001/XMLSchema" xmlns:p="http://schemas.microsoft.com/office/2006/metadata/properties" xmlns:ns1="http://schemas.microsoft.com/sharepoint/v3" xmlns:ns2="510de0c8-b2e9-4bee-bf53-ff719fb7432c" xmlns:ns3="49cc8b57-c847-4c59-8097-92f5c626b493" targetNamespace="http://schemas.microsoft.com/office/2006/metadata/properties" ma:root="true" ma:fieldsID="cdc74cc952315b7a05b2d96227be6c6d" ns1:_="" ns2:_="" ns3:_="">
    <xsd:import namespace="http://schemas.microsoft.com/sharepoint/v3"/>
    <xsd:import namespace="510de0c8-b2e9-4bee-bf53-ff719fb7432c"/>
    <xsd:import namespace="49cc8b57-c847-4c59-8097-92f5c626b49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1:_ip_UnifiedCompliancePolicyProperties" minOccurs="0"/>
                <xsd:element ref="ns1:_ip_UnifiedCompliancePolicyUIAction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0de0c8-b2e9-4bee-bf53-ff719fb7432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2c8d5fda-b97d-42c6-97e2-f76465e161c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cc8b57-c847-4c59-8097-92f5c626b493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38cab1d6-38e1-4415-8211-6918ebc21b8b}" ma:internalName="TaxCatchAll" ma:showField="CatchAllData" ma:web="49cc8b57-c847-4c59-8097-92f5c626b49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EF9ACC1-2417-469F-ABDD-05D6BA08088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F837CD0-47A3-462B-8B7E-3766BD1DCF49}">
  <ds:schemaRefs>
    <ds:schemaRef ds:uri="http://purl.org/dc/terms/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http://schemas.microsoft.com/sharepoint/v3"/>
    <ds:schemaRef ds:uri="49cc8b57-c847-4c59-8097-92f5c626b493"/>
    <ds:schemaRef ds:uri="510de0c8-b2e9-4bee-bf53-ff719fb7432c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52898D9-6DDA-4BDA-8B3A-C60BF919E75B}">
  <ds:schemaRefs>
    <ds:schemaRef ds:uri="49cc8b57-c847-4c59-8097-92f5c626b493"/>
    <ds:schemaRef ds:uri="510de0c8-b2e9-4bee-bf53-ff719fb7432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37c354b2-85b0-47f5-b222-07b48d774ee3}" enabled="0" method="" siteId="{37c354b2-85b0-47f5-b222-07b48d774ee3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1564</TotalTime>
  <Words>422</Words>
  <Application>Microsoft Office PowerPoint</Application>
  <PresentationFormat>Widescreen</PresentationFormat>
  <Paragraphs>37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Frutiger LT Std 87 ExtraBlk Cn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Miller Richard (ELHT) Coms&amp;Marketing</dc:creator>
  <cp:lastModifiedBy>HARVIE, Laura (NHS LANCASHIRE AND SOUTH CUMBRIA INTEGRATED CARE BOARD)</cp:lastModifiedBy>
  <cp:revision>2</cp:revision>
  <dcterms:created xsi:type="dcterms:W3CDTF">2023-10-13T15:04:58Z</dcterms:created>
  <dcterms:modified xsi:type="dcterms:W3CDTF">2023-12-12T12:08:29Z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0x01010001B0E60392A1ED428AC9BF7EBA5702C0</vt:lpwstr>
  </property>
  <property fmtid="{D5CDD505-2E9C-101B-9397-08002B2CF9AE}" pid="3" name="MediaServiceImageTags">
    <vt:lpwstr/>
  </property>
</Properties>
</file>