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4" r:id="rId5"/>
    <p:sldId id="256" r:id="rId6"/>
    <p:sldId id="257" r:id="rId7"/>
    <p:sldId id="258" r:id="rId8"/>
    <p:sldId id="259" r:id="rId9"/>
    <p:sldId id="268" r:id="rId10"/>
    <p:sldId id="264" r:id="rId11"/>
    <p:sldId id="265" r:id="rId12"/>
    <p:sldId id="266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6B9B"/>
    <a:srgbClr val="80A697"/>
    <a:srgbClr val="77B5E2"/>
    <a:srgbClr val="5EAE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VIE, Laura (NHS LANCASHIRE AND SOUTH CUMBRIA INTEGRATED CARE BOARD)" userId="21b0ddae-e741-4ae9-9b7f-c15a8138e05c" providerId="ADAL" clId="{F53D76F2-EAA2-4B33-B068-9AFF8D0C559D}"/>
    <pc:docChg chg="modSld">
      <pc:chgData name="HARVIE, Laura (NHS LANCASHIRE AND SOUTH CUMBRIA INTEGRATED CARE BOARD)" userId="21b0ddae-e741-4ae9-9b7f-c15a8138e05c" providerId="ADAL" clId="{F53D76F2-EAA2-4B33-B068-9AFF8D0C559D}" dt="2023-12-15T11:06:55.585" v="10" actId="14100"/>
      <pc:docMkLst>
        <pc:docMk/>
      </pc:docMkLst>
      <pc:sldChg chg="modSp mod">
        <pc:chgData name="HARVIE, Laura (NHS LANCASHIRE AND SOUTH CUMBRIA INTEGRATED CARE BOARD)" userId="21b0ddae-e741-4ae9-9b7f-c15a8138e05c" providerId="ADAL" clId="{F53D76F2-EAA2-4B33-B068-9AFF8D0C559D}" dt="2023-12-15T11:06:18.536" v="5" actId="14100"/>
        <pc:sldMkLst>
          <pc:docMk/>
          <pc:sldMk cId="1907114206" sldId="256"/>
        </pc:sldMkLst>
        <pc:spChg chg="mod">
          <ac:chgData name="HARVIE, Laura (NHS LANCASHIRE AND SOUTH CUMBRIA INTEGRATED CARE BOARD)" userId="21b0ddae-e741-4ae9-9b7f-c15a8138e05c" providerId="ADAL" clId="{F53D76F2-EAA2-4B33-B068-9AFF8D0C559D}" dt="2023-12-15T11:06:18.536" v="5" actId="14100"/>
          <ac:spMkLst>
            <pc:docMk/>
            <pc:sldMk cId="1907114206" sldId="256"/>
            <ac:spMk id="77" creationId="{0AB1AB16-721B-16C8-51FF-3F96BCDD7E3A}"/>
          </ac:spMkLst>
        </pc:spChg>
        <pc:spChg chg="mod">
          <ac:chgData name="HARVIE, Laura (NHS LANCASHIRE AND SOUTH CUMBRIA INTEGRATED CARE BOARD)" userId="21b0ddae-e741-4ae9-9b7f-c15a8138e05c" providerId="ADAL" clId="{F53D76F2-EAA2-4B33-B068-9AFF8D0C559D}" dt="2023-12-15T11:06:13.422" v="4" actId="1076"/>
          <ac:spMkLst>
            <pc:docMk/>
            <pc:sldMk cId="1907114206" sldId="256"/>
            <ac:spMk id="78" creationId="{3AD427DD-8D23-042B-DC74-FF00F656AF22}"/>
          </ac:spMkLst>
        </pc:spChg>
      </pc:sldChg>
      <pc:sldChg chg="modSp mod">
        <pc:chgData name="HARVIE, Laura (NHS LANCASHIRE AND SOUTH CUMBRIA INTEGRATED CARE BOARD)" userId="21b0ddae-e741-4ae9-9b7f-c15a8138e05c" providerId="ADAL" clId="{F53D76F2-EAA2-4B33-B068-9AFF8D0C559D}" dt="2023-12-15T11:06:38.875" v="7" actId="14100"/>
        <pc:sldMkLst>
          <pc:docMk/>
          <pc:sldMk cId="3676644113" sldId="257"/>
        </pc:sldMkLst>
        <pc:spChg chg="mod">
          <ac:chgData name="HARVIE, Laura (NHS LANCASHIRE AND SOUTH CUMBRIA INTEGRATED CARE BOARD)" userId="21b0ddae-e741-4ae9-9b7f-c15a8138e05c" providerId="ADAL" clId="{F53D76F2-EAA2-4B33-B068-9AFF8D0C559D}" dt="2023-12-15T11:06:38.875" v="7" actId="14100"/>
          <ac:spMkLst>
            <pc:docMk/>
            <pc:sldMk cId="3676644113" sldId="257"/>
            <ac:spMk id="6" creationId="{D14A5C15-1B18-F5DF-4285-9107876128CE}"/>
          </ac:spMkLst>
        </pc:spChg>
      </pc:sldChg>
      <pc:sldChg chg="modSp mod">
        <pc:chgData name="HARVIE, Laura (NHS LANCASHIRE AND SOUTH CUMBRIA INTEGRATED CARE BOARD)" userId="21b0ddae-e741-4ae9-9b7f-c15a8138e05c" providerId="ADAL" clId="{F53D76F2-EAA2-4B33-B068-9AFF8D0C559D}" dt="2023-12-15T11:06:55.585" v="10" actId="14100"/>
        <pc:sldMkLst>
          <pc:docMk/>
          <pc:sldMk cId="3175122319" sldId="258"/>
        </pc:sldMkLst>
        <pc:spChg chg="mod">
          <ac:chgData name="HARVIE, Laura (NHS LANCASHIRE AND SOUTH CUMBRIA INTEGRATED CARE BOARD)" userId="21b0ddae-e741-4ae9-9b7f-c15a8138e05c" providerId="ADAL" clId="{F53D76F2-EAA2-4B33-B068-9AFF8D0C559D}" dt="2023-12-15T11:06:51.502" v="9" actId="14100"/>
          <ac:spMkLst>
            <pc:docMk/>
            <pc:sldMk cId="3175122319" sldId="258"/>
            <ac:spMk id="6" creationId="{ECA4DD64-A163-CE44-3691-C966FC5E0C23}"/>
          </ac:spMkLst>
        </pc:spChg>
        <pc:spChg chg="mod">
          <ac:chgData name="HARVIE, Laura (NHS LANCASHIRE AND SOUTH CUMBRIA INTEGRATED CARE BOARD)" userId="21b0ddae-e741-4ae9-9b7f-c15a8138e05c" providerId="ADAL" clId="{F53D76F2-EAA2-4B33-B068-9AFF8D0C559D}" dt="2023-12-15T11:06:55.585" v="10" actId="14100"/>
          <ac:spMkLst>
            <pc:docMk/>
            <pc:sldMk cId="3175122319" sldId="258"/>
            <ac:spMk id="7" creationId="{845002B3-B224-BE97-2614-1C9381E49A4C}"/>
          </ac:spMkLst>
        </pc:spChg>
      </pc:sldChg>
      <pc:sldChg chg="modSp mod">
        <pc:chgData name="HARVIE, Laura (NHS LANCASHIRE AND SOUTH CUMBRIA INTEGRATED CARE BOARD)" userId="21b0ddae-e741-4ae9-9b7f-c15a8138e05c" providerId="ADAL" clId="{F53D76F2-EAA2-4B33-B068-9AFF8D0C559D}" dt="2023-12-15T11:05:50.769" v="0" actId="1076"/>
        <pc:sldMkLst>
          <pc:docMk/>
          <pc:sldMk cId="1304125141" sldId="259"/>
        </pc:sldMkLst>
        <pc:picChg chg="mod">
          <ac:chgData name="HARVIE, Laura (NHS LANCASHIRE AND SOUTH CUMBRIA INTEGRATED CARE BOARD)" userId="21b0ddae-e741-4ae9-9b7f-c15a8138e05c" providerId="ADAL" clId="{F53D76F2-EAA2-4B33-B068-9AFF8D0C559D}" dt="2023-12-15T11:05:50.769" v="0" actId="1076"/>
          <ac:picMkLst>
            <pc:docMk/>
            <pc:sldMk cId="1304125141" sldId="259"/>
            <ac:picMk id="6" creationId="{3AA8D106-919B-483B-AD21-64EF44FE396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91353-5732-8792-3A94-865B6E128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C9A272-5759-DF2B-44C0-B2E8720FC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22BDF-0949-D56A-BD87-163531669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F812-EE99-4C90-A7B0-FFB79F28600A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D6616-E1B6-204C-22D1-4DBFD382D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7B463-5054-B496-FC49-163341969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8A32-0093-4D42-9AE3-32FD6DA5F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52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F7846-CB2B-D936-E474-E7848DE30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3445C-CFB1-23E3-80AD-B0E2636768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9DB9E-046C-6E21-FB02-07239FEE5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F812-EE99-4C90-A7B0-FFB79F28600A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F2734-C991-4A3B-93AF-AA6AB2D2C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1224C-FB67-4A8F-0EA8-BCD95C6B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8A32-0093-4D42-9AE3-32FD6DA5F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50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868AAD-237C-68CC-9174-3FF83097AA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751DCA-4AF2-803B-C310-4E2524451C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3BF32-DC47-E409-D05D-BE002127F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F812-EE99-4C90-A7B0-FFB79F28600A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C8F3A-D8DB-CB92-420A-5C59C916B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77AC8-669A-B239-B1E0-FD83C54F2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8A32-0093-4D42-9AE3-32FD6DA5F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64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84D0F-0154-9997-79D7-873FA4C3D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A832E-4BB4-0553-687D-00A2D63D3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26AE8-BA83-0E9E-7D42-6AC0BF03F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F812-EE99-4C90-A7B0-FFB79F28600A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18052-0207-C938-7D48-62F60DC40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920A2-7DE1-856B-133A-870C0FB21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8A32-0093-4D42-9AE3-32FD6DA5F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553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7C206-FC1E-CE12-ED7B-73F151EB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06F83-8ABA-D3D4-770F-10129A292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2497F-8D9C-5CCA-7245-66354F0E2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F812-EE99-4C90-A7B0-FFB79F28600A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260B2-F051-5603-0A4A-C774F9552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F3C87-9059-A6B0-90BC-2BD40923A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8A32-0093-4D42-9AE3-32FD6DA5F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848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E15B1-18D3-8C17-116B-6A65CAAAA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1E421-F83F-BFD9-EC55-022F2C11C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A8A91-34F6-9C8F-52FA-7FE82CA4C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4B1917-5EA7-B28A-7BFE-B56EAB010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F812-EE99-4C90-A7B0-FFB79F28600A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5DCC3B-E324-50B3-D714-28E41600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7EEDCA-704C-A465-E8BE-A0A0E6CB2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8A32-0093-4D42-9AE3-32FD6DA5F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282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089AD-9B4D-BD3E-F34F-CEE26486B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3F506-320A-438B-20E3-C86A8E63F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DA3DCF-D81C-5166-AABC-5D72D4509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237BD7-DBDA-2C6D-21FF-AE9AA3902E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27D6B3-3207-A92B-DBFB-20F997B7B4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8CA3BE-A425-812D-84BB-E322A25A0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F812-EE99-4C90-A7B0-FFB79F28600A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36495B-F00A-14D4-939C-451B446B7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D00CE7-49CC-8EB6-3651-3F2A6BDF8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8A32-0093-4D42-9AE3-32FD6DA5F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280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B61BB-959B-25B5-D769-577998DD9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A15E4D-80F2-FA77-BAD1-CD34717EF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F812-EE99-4C90-A7B0-FFB79F28600A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E04B70-0764-6774-07C2-302244FE2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5D1604-908E-A035-F688-0C2015F9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8A32-0093-4D42-9AE3-32FD6DA5F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051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B29835-656C-4E68-A278-D80A683E7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F812-EE99-4C90-A7B0-FFB79F28600A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BDBFEC-9486-79B2-B13E-1A37B1662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B47F9-0A4F-CF4C-A35F-CD3174A6A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8A32-0093-4D42-9AE3-32FD6DA5F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402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6191B-EA9A-B107-D49E-EDBD731C7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3EBBF-1298-0631-0C22-5F64F7A2A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7CDA72-9F40-6B4C-8AAE-7A15B2E59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7D80EA-C767-8CE4-99B1-083BB33A9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F812-EE99-4C90-A7B0-FFB79F28600A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ACBB01-A340-7F5C-1551-C4A171DAF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FDFAB2-ABE4-340A-C428-F10053060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8A32-0093-4D42-9AE3-32FD6DA5F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067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CAC25-4B39-8AF8-7634-6FF860062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0415F7-9DE5-EDBD-DB0F-1BD1702859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3DD731-07E2-9E5F-2ACC-740483F2B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A3A13A-3582-063B-ABD3-A764E40F0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F812-EE99-4C90-A7B0-FFB79F28600A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34E27-E543-5F4A-16A8-16602087C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0643E-7798-C26D-5628-8AF9A00E5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8A32-0093-4D42-9AE3-32FD6DA5F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141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515A5C-CB00-34FF-CF4F-F82CA0020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233F2-12B1-704D-9540-4CBA66BE8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7C2EE-4B0A-4CF6-0947-31FB546B15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0F812-EE99-4C90-A7B0-FFB79F28600A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D75E3-E0B7-863F-F7E2-9888A81939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A3C91-E36D-193B-5DAB-C81C0DE78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B8A32-0093-4D42-9AE3-32FD6DA5F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32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6B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sun crying and a mug of coffee&#10;&#10;Description automatically generated">
            <a:extLst>
              <a:ext uri="{FF2B5EF4-FFF2-40B4-BE49-F238E27FC236}">
                <a16:creationId xmlns:a16="http://schemas.microsoft.com/office/drawing/2014/main" id="{10E56ABC-20E7-9FEF-F5A6-52075C742F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" t="2691" r="77979" b="84823"/>
          <a:stretch/>
        </p:blipFill>
        <p:spPr>
          <a:xfrm>
            <a:off x="0" y="223736"/>
            <a:ext cx="6229606" cy="2256816"/>
          </a:xfrm>
          <a:prstGeom prst="rect">
            <a:avLst/>
          </a:prstGeom>
        </p:spPr>
      </p:pic>
      <p:pic>
        <p:nvPicPr>
          <p:cNvPr id="2" name="Picture 1" descr="A cartoon sun crying and a mug of coffee&#10;&#10;Description automatically generated">
            <a:extLst>
              <a:ext uri="{FF2B5EF4-FFF2-40B4-BE49-F238E27FC236}">
                <a16:creationId xmlns:a16="http://schemas.microsoft.com/office/drawing/2014/main" id="{F0CC5B4F-9378-FBD6-35B7-353CB99147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0" t="1703" r="33936" b="29361"/>
          <a:stretch/>
        </p:blipFill>
        <p:spPr>
          <a:xfrm>
            <a:off x="5774507" y="223736"/>
            <a:ext cx="5277411" cy="63017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08B595-7E6B-7869-23A3-C2913BA16A1F}"/>
              </a:ext>
            </a:extLst>
          </p:cNvPr>
          <p:cNvSpPr txBox="1"/>
          <p:nvPr/>
        </p:nvSpPr>
        <p:spPr>
          <a:xfrm>
            <a:off x="435994" y="2384762"/>
            <a:ext cx="55502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 your child stay well this winter</a:t>
            </a:r>
          </a:p>
        </p:txBody>
      </p:sp>
    </p:spTree>
    <p:extLst>
      <p:ext uri="{BB962C8B-B14F-4D97-AF65-F5344CB8AC3E}">
        <p14:creationId xmlns:p14="http://schemas.microsoft.com/office/powerpoint/2010/main" val="147985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character with text&#10;&#10;Description automatically generated">
            <a:extLst>
              <a:ext uri="{FF2B5EF4-FFF2-40B4-BE49-F238E27FC236}">
                <a16:creationId xmlns:a16="http://schemas.microsoft.com/office/drawing/2014/main" id="{B51CE2DE-AA8F-9C97-021A-9A0AB737B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22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8000">
        <p15:prstTrans prst="wind"/>
      </p:transition>
    </mc:Choice>
    <mc:Fallback xmlns="">
      <p:transition spd="slow" advClick="0" advTm="8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 descr="A cartoon sun with a napkin and stars&#10;&#10;Description automatically generated">
            <a:extLst>
              <a:ext uri="{FF2B5EF4-FFF2-40B4-BE49-F238E27FC236}">
                <a16:creationId xmlns:a16="http://schemas.microsoft.com/office/drawing/2014/main" id="{D100F3EA-A29C-FB0F-7EC5-8E3115AA6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0AB1AB16-721B-16C8-51FF-3F96BCDD7E3A}"/>
              </a:ext>
            </a:extLst>
          </p:cNvPr>
          <p:cNvSpPr/>
          <p:nvPr/>
        </p:nvSpPr>
        <p:spPr>
          <a:xfrm>
            <a:off x="389468" y="4919133"/>
            <a:ext cx="11480800" cy="1360473"/>
          </a:xfrm>
          <a:prstGeom prst="rect">
            <a:avLst/>
          </a:prstGeom>
          <a:solidFill>
            <a:srgbClr val="5EA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B9B2715-74F0-E52F-5AA8-A13A8E75329C}"/>
              </a:ext>
            </a:extLst>
          </p:cNvPr>
          <p:cNvSpPr txBox="1"/>
          <p:nvPr/>
        </p:nvSpPr>
        <p:spPr>
          <a:xfrm>
            <a:off x="770709" y="4266142"/>
            <a:ext cx="53252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Check your child is up to date with their immunisations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AD427DD-8D23-042B-DC74-FF00F656AF22}"/>
              </a:ext>
            </a:extLst>
          </p:cNvPr>
          <p:cNvSpPr txBox="1"/>
          <p:nvPr/>
        </p:nvSpPr>
        <p:spPr>
          <a:xfrm>
            <a:off x="6828005" y="4266142"/>
            <a:ext cx="50422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Immunisation is the best defence against severe illness. Check your child’s vaccination records in their red book or speak with your GP.</a:t>
            </a:r>
          </a:p>
        </p:txBody>
      </p:sp>
    </p:spTree>
    <p:extLst>
      <p:ext uri="{BB962C8B-B14F-4D97-AF65-F5344CB8AC3E}">
        <p14:creationId xmlns:p14="http://schemas.microsoft.com/office/powerpoint/2010/main" val="190711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sun with a handkerchief and pencils&#10;&#10;Description automatically generated">
            <a:extLst>
              <a:ext uri="{FF2B5EF4-FFF2-40B4-BE49-F238E27FC236}">
                <a16:creationId xmlns:a16="http://schemas.microsoft.com/office/drawing/2014/main" id="{7C93D10B-C5DF-A732-47F2-F091F324F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4A5C15-1B18-F5DF-4285-9107876128CE}"/>
              </a:ext>
            </a:extLst>
          </p:cNvPr>
          <p:cNvSpPr/>
          <p:nvPr/>
        </p:nvSpPr>
        <p:spPr>
          <a:xfrm>
            <a:off x="-1" y="4549677"/>
            <a:ext cx="12065001" cy="2308323"/>
          </a:xfrm>
          <a:prstGeom prst="rect">
            <a:avLst/>
          </a:prstGeom>
          <a:solidFill>
            <a:srgbClr val="77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B56052-5075-CCD0-8DB5-E79CD086528C}"/>
              </a:ext>
            </a:extLst>
          </p:cNvPr>
          <p:cNvSpPr txBox="1"/>
          <p:nvPr/>
        </p:nvSpPr>
        <p:spPr>
          <a:xfrm>
            <a:off x="7750629" y="4939291"/>
            <a:ext cx="40008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It will reduce the risk of picking up or spreading infections.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485E78-2B1B-F702-AAD8-1262160FEE69}"/>
              </a:ext>
            </a:extLst>
          </p:cNvPr>
          <p:cNvSpPr txBox="1"/>
          <p:nvPr/>
        </p:nvSpPr>
        <p:spPr>
          <a:xfrm>
            <a:off x="330926" y="4477627"/>
            <a:ext cx="74197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Teach your child how wash their hands and cover their coughs and sneezes</a:t>
            </a:r>
          </a:p>
        </p:txBody>
      </p:sp>
    </p:spTree>
    <p:extLst>
      <p:ext uri="{BB962C8B-B14F-4D97-AF65-F5344CB8AC3E}">
        <p14:creationId xmlns:p14="http://schemas.microsoft.com/office/powerpoint/2010/main" val="367664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sun with a sick face and a thermometer and other objects&#10;&#10;Description automatically generated">
            <a:extLst>
              <a:ext uri="{FF2B5EF4-FFF2-40B4-BE49-F238E27FC236}">
                <a16:creationId xmlns:a16="http://schemas.microsoft.com/office/drawing/2014/main" id="{71F64CAF-4834-A571-79A9-951316390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45002B3-B224-BE97-2614-1C9381E49A4C}"/>
              </a:ext>
            </a:extLst>
          </p:cNvPr>
          <p:cNvSpPr/>
          <p:nvPr/>
        </p:nvSpPr>
        <p:spPr>
          <a:xfrm>
            <a:off x="8307978" y="2814209"/>
            <a:ext cx="3748555" cy="2834855"/>
          </a:xfrm>
          <a:prstGeom prst="rect">
            <a:avLst/>
          </a:prstGeom>
          <a:solidFill>
            <a:srgbClr val="80A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A4DD64-A163-CE44-3691-C966FC5E0C23}"/>
              </a:ext>
            </a:extLst>
          </p:cNvPr>
          <p:cNvSpPr/>
          <p:nvPr/>
        </p:nvSpPr>
        <p:spPr>
          <a:xfrm>
            <a:off x="0" y="4555067"/>
            <a:ext cx="12192000" cy="2302933"/>
          </a:xfrm>
          <a:prstGeom prst="rect">
            <a:avLst/>
          </a:prstGeom>
          <a:solidFill>
            <a:srgbClr val="80A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DB5452-4336-E0F5-AE77-F3BAA0185596}"/>
              </a:ext>
            </a:extLst>
          </p:cNvPr>
          <p:cNvSpPr txBox="1"/>
          <p:nvPr/>
        </p:nvSpPr>
        <p:spPr>
          <a:xfrm>
            <a:off x="8525691" y="2814210"/>
            <a:ext cx="34660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There are several common winter infections such as flu, RSV and Scarlet Fever. In most cases, these will be a mild illness and can be treated at home. However, in some cases they might get worse and require medical help.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2262E1-4C31-2C8B-DA0E-9CF1EF5890F2}"/>
              </a:ext>
            </a:extLst>
          </p:cNvPr>
          <p:cNvSpPr txBox="1"/>
          <p:nvPr/>
        </p:nvSpPr>
        <p:spPr>
          <a:xfrm>
            <a:off x="200298" y="4476204"/>
            <a:ext cx="81076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Learn about the symptoms of common children’s infections and what you can do if they get worse</a:t>
            </a:r>
          </a:p>
        </p:txBody>
      </p:sp>
    </p:spTree>
    <p:extLst>
      <p:ext uri="{BB962C8B-B14F-4D97-AF65-F5344CB8AC3E}">
        <p14:creationId xmlns:p14="http://schemas.microsoft.com/office/powerpoint/2010/main" val="317512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sun crying and a mug of coffee&#10;&#10;Description automatically generated">
            <a:extLst>
              <a:ext uri="{FF2B5EF4-FFF2-40B4-BE49-F238E27FC236}">
                <a16:creationId xmlns:a16="http://schemas.microsoft.com/office/drawing/2014/main" id="{75E6E302-D4AD-BFC4-7FBD-8B39F4F5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CF9EC34-FFA2-A11D-2E23-3D6BFAF1DDB2}"/>
              </a:ext>
            </a:extLst>
          </p:cNvPr>
          <p:cNvSpPr/>
          <p:nvPr/>
        </p:nvSpPr>
        <p:spPr>
          <a:xfrm>
            <a:off x="0" y="4789714"/>
            <a:ext cx="12192000" cy="2068286"/>
          </a:xfrm>
          <a:prstGeom prst="rect">
            <a:avLst/>
          </a:prstGeom>
          <a:solidFill>
            <a:srgbClr val="BB6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2554F2-2102-C137-4203-41C6A953FB2C}"/>
              </a:ext>
            </a:extLst>
          </p:cNvPr>
          <p:cNvSpPr txBox="1"/>
          <p:nvPr/>
        </p:nvSpPr>
        <p:spPr>
          <a:xfrm>
            <a:off x="7384868" y="4621747"/>
            <a:ext cx="44674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If your child is infectious, there is a risk they could pass it to others in their school or nursery, or amongst other members of your family.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695C60-73A9-F7CA-28DD-A9C9FE9A6455}"/>
              </a:ext>
            </a:extLst>
          </p:cNvPr>
          <p:cNvSpPr/>
          <p:nvPr/>
        </p:nvSpPr>
        <p:spPr>
          <a:xfrm>
            <a:off x="83941" y="1359090"/>
            <a:ext cx="4049486" cy="3430624"/>
          </a:xfrm>
          <a:prstGeom prst="rect">
            <a:avLst/>
          </a:prstGeom>
          <a:solidFill>
            <a:srgbClr val="BB6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AB3503-BBD5-1942-87DB-3E29B0B3260E}"/>
              </a:ext>
            </a:extLst>
          </p:cNvPr>
          <p:cNvSpPr txBox="1"/>
          <p:nvPr/>
        </p:nvSpPr>
        <p:spPr>
          <a:xfrm>
            <a:off x="339634" y="4437081"/>
            <a:ext cx="65488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Support your child’s school or nursery by keeping them off when infectious</a:t>
            </a:r>
          </a:p>
        </p:txBody>
      </p:sp>
      <p:pic>
        <p:nvPicPr>
          <p:cNvPr id="6" name="Picture 5" descr="A cartoon sun crying and a mug of coffee&#10;&#10;Description automatically generated">
            <a:extLst>
              <a:ext uri="{FF2B5EF4-FFF2-40B4-BE49-F238E27FC236}">
                <a16:creationId xmlns:a16="http://schemas.microsoft.com/office/drawing/2014/main" id="{3AA8D106-919B-483B-AD21-64EF44FE39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17589" r="74822" b="28572"/>
          <a:stretch/>
        </p:blipFill>
        <p:spPr>
          <a:xfrm rot="977868">
            <a:off x="1942634" y="318237"/>
            <a:ext cx="2312577" cy="369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12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background with text and a cartoon of a person with a sore spot&#10;&#10;Description automatically generated">
            <a:extLst>
              <a:ext uri="{FF2B5EF4-FFF2-40B4-BE49-F238E27FC236}">
                <a16:creationId xmlns:a16="http://schemas.microsoft.com/office/drawing/2014/main" id="{32DC8DA6-0B8E-16A3-BA26-AA51DE444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3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poster with text and a cartoon character&#10;&#10;Description automatically generated">
            <a:extLst>
              <a:ext uri="{FF2B5EF4-FFF2-40B4-BE49-F238E27FC236}">
                <a16:creationId xmlns:a16="http://schemas.microsoft.com/office/drawing/2014/main" id="{E63286D6-A473-A430-01E0-A3094BC97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8000">
        <p15:prstTrans prst="wind"/>
      </p:transition>
    </mc:Choice>
    <mc:Fallback xmlns="">
      <p:transition spd="slow" advClick="0" advTm="1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poster with text and a cartoon character&#10;&#10;Description automatically generated">
            <a:extLst>
              <a:ext uri="{FF2B5EF4-FFF2-40B4-BE49-F238E27FC236}">
                <a16:creationId xmlns:a16="http://schemas.microsoft.com/office/drawing/2014/main" id="{F1570E25-1515-79DC-125B-A1384F7D2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628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8000">
        <p15:prstTrans prst="wind"/>
      </p:transition>
    </mc:Choice>
    <mc:Fallback xmlns="">
      <p:transition spd="slow" advClick="0" advTm="18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poster with text and words&#10;&#10;Description automatically generated">
            <a:extLst>
              <a:ext uri="{FF2B5EF4-FFF2-40B4-BE49-F238E27FC236}">
                <a16:creationId xmlns:a16="http://schemas.microsoft.com/office/drawing/2014/main" id="{9DBE7A6E-FE56-A4DC-CA2A-B18D1DE12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59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8000">
        <p15:prstTrans prst="wind"/>
      </p:transition>
    </mc:Choice>
    <mc:Fallback xmlns="">
      <p:transition spd="slow" advClick="0" advTm="18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9cc8b57-c847-4c59-8097-92f5c626b493" xsi:nil="true"/>
    <_ip_UnifiedCompliancePolicyUIAction xmlns="http://schemas.microsoft.com/sharepoint/v3" xsi:nil="true"/>
    <_ip_UnifiedCompliancePolicyProperties xmlns="http://schemas.microsoft.com/sharepoint/v3" xsi:nil="true"/>
    <lcf76f155ced4ddcb4097134ff3c332f xmlns="510de0c8-b2e9-4bee-bf53-ff719fb7432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B0E60392A1ED428AC9BF7EBA5702C0" ma:contentTypeVersion="16" ma:contentTypeDescription="Create a new document." ma:contentTypeScope="" ma:versionID="0caa9a0de6e8ba9a7e732beb9e8a4542">
  <xsd:schema xmlns:xsd="http://www.w3.org/2001/XMLSchema" xmlns:xs="http://www.w3.org/2001/XMLSchema" xmlns:p="http://schemas.microsoft.com/office/2006/metadata/properties" xmlns:ns1="http://schemas.microsoft.com/sharepoint/v3" xmlns:ns2="510de0c8-b2e9-4bee-bf53-ff719fb7432c" xmlns:ns3="49cc8b57-c847-4c59-8097-92f5c626b493" targetNamespace="http://schemas.microsoft.com/office/2006/metadata/properties" ma:root="true" ma:fieldsID="cdc74cc952315b7a05b2d96227be6c6d" ns1:_="" ns2:_="" ns3:_="">
    <xsd:import namespace="http://schemas.microsoft.com/sharepoint/v3"/>
    <xsd:import namespace="510de0c8-b2e9-4bee-bf53-ff719fb7432c"/>
    <xsd:import namespace="49cc8b57-c847-4c59-8097-92f5c626b4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0de0c8-b2e9-4bee-bf53-ff719fb743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cc8b57-c847-4c59-8097-92f5c626b493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38cab1d6-38e1-4415-8211-6918ebc21b8b}" ma:internalName="TaxCatchAll" ma:showField="CatchAllData" ma:web="49cc8b57-c847-4c59-8097-92f5c626b4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950574-EA5B-4192-B3D8-27AAA01DBC2F}">
  <ds:schemaRefs>
    <ds:schemaRef ds:uri="http://schemas.microsoft.com/office/2006/metadata/properties"/>
    <ds:schemaRef ds:uri="http://schemas.microsoft.com/office/infopath/2007/PartnerControls"/>
    <ds:schemaRef ds:uri="49cc8b57-c847-4c59-8097-92f5c626b493"/>
    <ds:schemaRef ds:uri="http://schemas.microsoft.com/sharepoint/v3"/>
    <ds:schemaRef ds:uri="510de0c8-b2e9-4bee-bf53-ff719fb7432c"/>
  </ds:schemaRefs>
</ds:datastoreItem>
</file>

<file path=customXml/itemProps2.xml><?xml version="1.0" encoding="utf-8"?>
<ds:datastoreItem xmlns:ds="http://schemas.openxmlformats.org/officeDocument/2006/customXml" ds:itemID="{CD5DB88B-B5B4-49F1-95D1-C8A0330CAE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874644-9D43-41C3-B973-A5F241C521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10de0c8-b2e9-4bee-bf53-ff719fb7432c"/>
    <ds:schemaRef ds:uri="49cc8b57-c847-4c59-8097-92f5c626b4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171</Words>
  <Application>Microsoft Office PowerPoint</Application>
  <PresentationFormat>Widescreen</PresentationFormat>
  <Paragraphs>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SKELTON, Nathan (NHS LANCASHIRE AND SOUTH CUMBRIA ICB - 00R)</dc:creator>
  <cp:lastModifiedBy>HARVIE, Laura (NHS LANCASHIRE AND SOUTH CUMBRIA INTEGRATED CARE BOARD)</cp:lastModifiedBy>
  <cp:revision>1</cp:revision>
  <dcterms:created xsi:type="dcterms:W3CDTF">2023-12-15T09:17:55Z</dcterms:created>
  <dcterms:modified xsi:type="dcterms:W3CDTF">2023-12-15T11:06:56Z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0x01010001B0E60392A1ED428AC9BF7EBA5702C0</vt:lpwstr>
  </property>
  <property fmtid="{D5CDD505-2E9C-101B-9397-08002B2CF9AE}" pid="3" name="MediaServiceImageTags">
    <vt:lpwstr/>
  </property>
</Properties>
</file>